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8" r:id="rId5"/>
    <p:sldId id="300" r:id="rId6"/>
    <p:sldId id="302" r:id="rId7"/>
    <p:sldId id="303" r:id="rId8"/>
    <p:sldId id="301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Solomonidou" initials="GS" lastIdx="1" clrIdx="0">
    <p:extLst>
      <p:ext uri="{19B8F6BF-5375-455C-9EA6-DF929625EA0E}">
        <p15:presenceInfo xmlns:p15="http://schemas.microsoft.com/office/powerpoint/2012/main" userId="385755c5c625bb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5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245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9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36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9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6CA5-A795-4698-B32B-E4285F82D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95859-C275-4D0D-85F6-B3E016D41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AE921-3EE9-4F7C-8CA3-EC6229857E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7E89C-FA47-4FF6-91A2-C6C437A0B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301E9-CB2D-4ADA-94F9-333F122AA4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D5989E-12D7-4749-BF02-61C2358BF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gital-marketing-course.com.au/blog/the-net101-social-media-strategy-canvas/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searchenginewatch.com/2016/03/22/introducing-the-content-strategy-canvas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hyperlink" Target="https://mediatrust.org/wp-content/uploads/2019/06/01-Digital-Marketing-Toolkit-2019-filled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www.spencerfield.me/smc#:~:text=Social%20Media%20Canvas%20is%20a%20one%2Dpage%20social%20media%20plan.&amp;text=For%20larger%20businesses%20the%20Social,document%20to%20frame%20the%20convers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www.spencerfield.me/smc#:~:text=Social%20Media%20Canvas%20is%20a%20one%2Dpage%20social%20media%20plan.&amp;text=For%20larger%20businesses%20the%20Social,document%20to%20frame%20the%20convers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ollarsandsense.sg/5-insurance-sales-tactics-that-singaporeans-keep-falling-for/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Sit Dolor Amet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FD322-692A-4890-882B-563A791B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4747"/>
            <a:ext cx="12192000" cy="48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631" y="1273039"/>
            <a:ext cx="7965347" cy="480058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Activity Title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</a:b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INSPIRE YOUR CONTENT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s-ES" sz="2800" b="1" u="sng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Aim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Use Social Media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canvaces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for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appropriate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content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creation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es-ES" sz="2800" b="1" u="sng" dirty="0">
                <a:solidFill>
                  <a:schemeClr val="tx2">
                    <a:lumMod val="50000"/>
                  </a:schemeClr>
                </a:solidFill>
                <a:effectLst/>
                <a:hlinkClick r:id="rId7"/>
              </a:rPr>
              <a:t>Content </a:t>
            </a:r>
            <a:r>
              <a:rPr lang="es-ES" sz="2800" b="1" u="sng" dirty="0" err="1">
                <a:solidFill>
                  <a:schemeClr val="tx2">
                    <a:lumMod val="50000"/>
                  </a:schemeClr>
                </a:solidFill>
                <a:effectLst/>
                <a:hlinkClick r:id="rId7"/>
              </a:rPr>
              <a:t>Strategy</a:t>
            </a:r>
            <a:r>
              <a:rPr lang="es-ES" sz="2800" b="1" u="sng" dirty="0">
                <a:solidFill>
                  <a:schemeClr val="tx2">
                    <a:lumMod val="50000"/>
                  </a:schemeClr>
                </a:solidFill>
                <a:effectLst/>
                <a:hlinkClick r:id="rId7"/>
              </a:rPr>
              <a:t> </a:t>
            </a:r>
            <a:r>
              <a:rPr lang="es-ES" sz="2800" b="1" u="sng" dirty="0" err="1">
                <a:solidFill>
                  <a:schemeClr val="tx2">
                    <a:lumMod val="50000"/>
                  </a:schemeClr>
                </a:solidFill>
                <a:effectLst/>
                <a:hlinkClick r:id="rId7"/>
              </a:rPr>
              <a:t>Canva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hlinkClick r:id="rId8"/>
              </a:rPr>
              <a:t>Social Media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hlinkClick r:id="rId8"/>
              </a:rPr>
              <a:t>Strategy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hlinkClick r:id="rId8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hlinkClick r:id="rId8"/>
              </a:rPr>
              <a:t>Canva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hlinkClick r:id="rId9"/>
              </a:rPr>
              <a:t>Digital Marketing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hlinkClick r:id="rId9"/>
              </a:rPr>
              <a:t>Toolkit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2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631" y="1273039"/>
            <a:ext cx="7965347" cy="4800589"/>
          </a:xfrm>
        </p:spPr>
        <p:txBody>
          <a:bodyPr anchor="b">
            <a:normAutofit/>
          </a:bodyPr>
          <a:lstStyle/>
          <a:p>
            <a:pPr algn="l"/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Social Enterprise:</a:t>
            </a: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YFH 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Young Families Helping Each Other</a:t>
            </a:r>
            <a:b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Cause of Social media campaign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Gather clothes for new-borns</a:t>
            </a: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285249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609138-DEBE-4074-9390-40CAA6E8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74" y="5724939"/>
            <a:ext cx="4897161" cy="929450"/>
          </a:xfrm>
        </p:spPr>
        <p:txBody>
          <a:bodyPr>
            <a:normAutofit/>
          </a:bodyPr>
          <a:lstStyle/>
          <a:p>
            <a:r>
              <a:rPr lang="en-GB" sz="900" dirty="0"/>
              <a:t>Source: </a:t>
            </a:r>
            <a:r>
              <a:rPr lang="en-GB" sz="900" dirty="0">
                <a:hlinkClick r:id="rId7"/>
              </a:rPr>
              <a:t>https://www.spencerfield.me/smc#:~:text=Social%20Media%20Canvas%20is%20a%20one%2Dpage%20social%20media%20plan.&amp;text=For%20larger%20businesses%20the%20Social,document%20to%20frame%20the%20conversation</a:t>
            </a:r>
            <a:r>
              <a:rPr lang="en-GB" sz="900" dirty="0"/>
              <a:t>. </a:t>
            </a:r>
          </a:p>
        </p:txBody>
      </p:sp>
      <p:pic>
        <p:nvPicPr>
          <p:cNvPr id="1028" name="Picture 4" descr="Social Media Canvas (click to enlarge)">
            <a:extLst>
              <a:ext uri="{FF2B5EF4-FFF2-40B4-BE49-F238E27FC236}">
                <a16:creationId xmlns:a16="http://schemas.microsoft.com/office/drawing/2014/main" id="{E910B7BD-BEA3-4F4D-B268-56A6FC3FF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126" y="0"/>
            <a:ext cx="9809496" cy="591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6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285249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1609138-DEBE-4074-9390-40CAA6E8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974" y="5724939"/>
            <a:ext cx="4897161" cy="929450"/>
          </a:xfrm>
        </p:spPr>
        <p:txBody>
          <a:bodyPr>
            <a:normAutofit/>
          </a:bodyPr>
          <a:lstStyle/>
          <a:p>
            <a:r>
              <a:rPr lang="en-GB" sz="900" dirty="0"/>
              <a:t>Source: </a:t>
            </a:r>
            <a:r>
              <a:rPr lang="en-GB" sz="900" dirty="0">
                <a:hlinkClick r:id="rId7"/>
              </a:rPr>
              <a:t>https://www.spencerfield.me/smc#:~:text=Social%20Media%20Canvas%20is%20a%20one%2Dpage%20social%20media%20plan.&amp;text=For%20larger%20businesses%20the%20Social,document%20to%20frame%20the%20conversation</a:t>
            </a:r>
            <a:r>
              <a:rPr lang="en-GB" sz="900" dirty="0"/>
              <a:t>. </a:t>
            </a:r>
          </a:p>
        </p:txBody>
      </p:sp>
      <p:pic>
        <p:nvPicPr>
          <p:cNvPr id="1026" name="Picture 2" descr="Social Media Canvas Guide (click to enlarge)">
            <a:extLst>
              <a:ext uri="{FF2B5EF4-FFF2-40B4-BE49-F238E27FC236}">
                <a16:creationId xmlns:a16="http://schemas.microsoft.com/office/drawing/2014/main" id="{9C6D890D-C3FB-4468-9C6B-B87AC0CE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0"/>
            <a:ext cx="11291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720" y="665649"/>
            <a:ext cx="5129583" cy="970450"/>
          </a:xfr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A6431-EAFB-409E-8396-C7CA16254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87378" y="0"/>
            <a:ext cx="6093974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1E7D2D-D9F3-4DA5-A05E-9A6CA95B8AA7}"/>
              </a:ext>
            </a:extLst>
          </p:cNvPr>
          <p:cNvSpPr txBox="1"/>
          <p:nvPr/>
        </p:nvSpPr>
        <p:spPr>
          <a:xfrm>
            <a:off x="6438900" y="5080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://dollarsandsense.sg/5-insurance-sales-tactics-that-singaporeans-keep-falling-fo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2171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{FE1142EA-AB1B-4861-94FB-0F56384D95C6}tf55705232_win32</Template>
  <TotalTime>720</TotalTime>
  <Words>200</Words>
  <Application>Microsoft Office PowerPoint</Application>
  <PresentationFormat>Widescreen</PresentationFormat>
  <Paragraphs>12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</vt:lpstr>
      <vt:lpstr>Arial</vt:lpstr>
      <vt:lpstr>Calibri</vt:lpstr>
      <vt:lpstr>Goudy Old Style</vt:lpstr>
      <vt:lpstr>Wingdings 2</vt:lpstr>
      <vt:lpstr>SlateVTI</vt:lpstr>
      <vt:lpstr>Title Lorem Ipsum</vt:lpstr>
      <vt:lpstr>Activity Title:    INSPIRE YOUR CONTENT   Aim:   Use Social Media canvaces for appropriate content creation   Content Strategy Canva  Social Media Strategy Canva  Digital Marketing Toolkit </vt:lpstr>
      <vt:lpstr>Social Enterprise:  YFH : Young Families Helping Each Other  Cause of Social media campaign: Gather clothes for new-borns   </vt:lpstr>
      <vt:lpstr>Source: https://www.spencerfield.me/smc#:~:text=Social%20Media%20Canvas%20is%20a%20one%2Dpage%20social%20media%20plan.&amp;text=For%20larger%20businesses%20the%20Social,document%20to%20frame%20the%20conversation. </vt:lpstr>
      <vt:lpstr>Source: https://www.spencerfield.me/smc#:~:text=Social%20Media%20Canvas%20is%20a%20one%2Dpage%20social%20media%20plan.&amp;text=For%20larger%20businesses%20the%20Social,document%20to%20frame%20the%20conversation.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Georgia Solomonidou</dc:creator>
  <cp:lastModifiedBy>Georgia Solomonidou</cp:lastModifiedBy>
  <cp:revision>39</cp:revision>
  <dcterms:created xsi:type="dcterms:W3CDTF">2020-11-12T09:14:28Z</dcterms:created>
  <dcterms:modified xsi:type="dcterms:W3CDTF">2020-11-19T13:12:10Z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