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38.xml"/>
  <Override ContentType="application/vnd.openxmlformats-officedocument.presentationml.slideLayout+xml" PartName="/ppt/slideLayouts/slideLayout42.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9.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4.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61" r:id="rId6"/>
    <p:sldMasterId id="2147483674" r:id="rId7"/>
    <p:sldMasterId id="2147483687" r:id="rId8"/>
  </p:sldMasterIdLst>
  <p:notesMasterIdLst>
    <p:notesMasterId r:id="rId9"/>
  </p:notesMasterIdLst>
  <p:sldIdLst>
    <p:sldId id="256" r:id="rId10"/>
    <p:sldId id="257" r:id="rId11"/>
    <p:sldId id="258" r:id="rId12"/>
    <p:sldId id="259" r:id="rId13"/>
    <p:sldId id="260" r:id="rId14"/>
    <p:sldId id="261" r:id="rId15"/>
    <p:sldId id="262" r:id="rId16"/>
  </p:sldIdLst>
  <p:sldSz cy="5670550" cx="10080625"/>
  <p:notesSz cx="7559675" cy="106918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786">
          <p15:clr>
            <a:srgbClr val="000000"/>
          </p15:clr>
        </p15:guide>
        <p15:guide id="2" pos="3175">
          <p15:clr>
            <a:srgbClr val="000000"/>
          </p15:clr>
        </p15:guide>
      </p15:sldGuideLst>
    </p:ext>
    <p:ext uri="http://customooxmlschemas.google.com/">
      <go:slidesCustomData xmlns:go="http://customooxmlschemas.google.com/" r:id="rId17" roundtripDataSignature="AMtx7mhpr0G42pabJi8b1WYr/Eup63TOS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300EF68-CE32-45BE-AEE9-1D1C08994234}">
  <a:tblStyle styleId="{B300EF68-CE32-45BE-AEE9-1D1C08994234}"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CEAF0"/>
          </a:solidFill>
        </a:fill>
      </a:tcStyle>
    </a:wholeTbl>
    <a:band1H>
      <a:tcTxStyle b="off" i="off"/>
      <a:tcStyle>
        <a:fill>
          <a:solidFill>
            <a:srgbClr val="D7D2DF"/>
          </a:solidFill>
        </a:fill>
      </a:tcStyle>
    </a:band1H>
    <a:band2H>
      <a:tcTxStyle b="off" i="off"/>
    </a:band2H>
    <a:band1V>
      <a:tcTxStyle b="off" i="off"/>
      <a:tcStyle>
        <a:fill>
          <a:solidFill>
            <a:srgbClr val="D7D2DF"/>
          </a:solidFill>
        </a:fill>
      </a:tcStyle>
    </a:band1V>
    <a:band2V>
      <a:tcTxStyle b="off" i="off"/>
    </a:band2V>
    <a:lastCol>
      <a:tcTxStyle b="on" i="off">
        <a:font>
          <a:latin typeface="Arial"/>
          <a:ea typeface="Arial"/>
          <a:cs typeface="Arial"/>
        </a:font>
        <a:schemeClr val="lt1"/>
      </a:tcTxStyle>
      <a:tcStyle>
        <a:fill>
          <a:solidFill>
            <a:schemeClr val="accent4"/>
          </a:solidFill>
        </a:fill>
      </a:tcStyle>
    </a:lastCol>
    <a:firstCol>
      <a:tcTxStyle b="on" i="off">
        <a:font>
          <a:latin typeface="Arial"/>
          <a:ea typeface="Arial"/>
          <a:cs typeface="Arial"/>
        </a:font>
        <a:schemeClr val="lt1"/>
      </a:tcTxStyle>
      <a:tcStyle>
        <a:fill>
          <a:solidFill>
            <a:schemeClr val="accent4"/>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4"/>
          </a:solidFill>
        </a:fill>
      </a:tcStyle>
    </a:lastRow>
    <a:seCell>
      <a:tcTxStyle b="off" i="off"/>
    </a:seCell>
    <a:swCell>
      <a:tcTxStyle b="off" i="off"/>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4"/>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786" orient="horz"/>
        <p:guide pos="3175"/>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2.xml"/><Relationship Id="rId10" Type="http://schemas.openxmlformats.org/officeDocument/2006/relationships/slide" Target="slides/slide1.xml"/><Relationship Id="rId13" Type="http://schemas.openxmlformats.org/officeDocument/2006/relationships/slide" Target="slides/slide4.xml"/><Relationship Id="rId12" Type="http://schemas.openxmlformats.org/officeDocument/2006/relationships/slide" Target="slides/slide3.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notesMaster" Target="notesMasters/notesMaster1.xml"/><Relationship Id="rId15" Type="http://schemas.openxmlformats.org/officeDocument/2006/relationships/slide" Target="slides/slide6.xml"/><Relationship Id="rId14" Type="http://schemas.openxmlformats.org/officeDocument/2006/relationships/slide" Target="slides/slide5.xml"/><Relationship Id="rId17" Type="http://customschemas.google.com/relationships/presentationmetadata" Target="metadata"/><Relationship Id="rId16" Type="http://schemas.openxmlformats.org/officeDocument/2006/relationships/slide" Target="slides/slide7.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slideMaster" Target="slideMasters/slideMaster3.xml"/><Relationship Id="rId8" Type="http://schemas.openxmlformats.org/officeDocument/2006/relationships/slideMaster" Target="slideMasters/slideMaster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notes"/>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1" name="Google Shape;211;p1: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notes"/>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9" name="Google Shape;219;p2: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3:notes"/>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6" name="Google Shape;226;p3: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5:notes"/>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3" name="Google Shape;253;p5: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6:notes"/>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6" name="Google Shape;266;p6: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11:notes"/>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7" name="Google Shape;277;p11: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26:notes"/>
          <p:cNvSpPr txBox="1"/>
          <p:nvPr>
            <p:ph idx="1" type="body"/>
          </p:nvPr>
        </p:nvSpPr>
        <p:spPr>
          <a:xfrm>
            <a:off x="755950" y="5078600"/>
            <a:ext cx="6047700" cy="4811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87" name="Google Shape;287;p26:notes"/>
          <p:cNvSpPr/>
          <p:nvPr>
            <p:ph idx="2" type="sldImg"/>
          </p:nvPr>
        </p:nvSpPr>
        <p:spPr>
          <a:xfrm>
            <a:off x="1260175" y="801875"/>
            <a:ext cx="5040000" cy="40095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8" name="Shape 8"/>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38" name="Shape 38"/>
        <p:cNvGrpSpPr/>
        <p:nvPr/>
      </p:nvGrpSpPr>
      <p:grpSpPr>
        <a:xfrm>
          <a:off x="0" y="0"/>
          <a:ext cx="0" cy="0"/>
          <a:chOff x="0" y="0"/>
          <a:chExt cx="0" cy="0"/>
        </a:xfrm>
      </p:grpSpPr>
      <p:sp>
        <p:nvSpPr>
          <p:cNvPr id="39" name="Google Shape;39;p43"/>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43"/>
          <p:cNvSpPr txBox="1"/>
          <p:nvPr>
            <p:ph idx="1" type="body"/>
          </p:nvPr>
        </p:nvSpPr>
        <p:spPr>
          <a:xfrm>
            <a:off x="504000" y="1326600"/>
            <a:ext cx="907200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43"/>
          <p:cNvSpPr txBox="1"/>
          <p:nvPr>
            <p:ph idx="2" type="body"/>
          </p:nvPr>
        </p:nvSpPr>
        <p:spPr>
          <a:xfrm>
            <a:off x="504000" y="3044520"/>
            <a:ext cx="907200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42" name="Shape 42"/>
        <p:cNvGrpSpPr/>
        <p:nvPr/>
      </p:nvGrpSpPr>
      <p:grpSpPr>
        <a:xfrm>
          <a:off x="0" y="0"/>
          <a:ext cx="0" cy="0"/>
          <a:chOff x="0" y="0"/>
          <a:chExt cx="0" cy="0"/>
        </a:xfrm>
      </p:grpSpPr>
      <p:sp>
        <p:nvSpPr>
          <p:cNvPr id="43" name="Google Shape;43;p44"/>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44"/>
          <p:cNvSpPr txBox="1"/>
          <p:nvPr>
            <p:ph idx="1" type="body"/>
          </p:nvPr>
        </p:nvSpPr>
        <p:spPr>
          <a:xfrm>
            <a:off x="50400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44"/>
          <p:cNvSpPr txBox="1"/>
          <p:nvPr>
            <p:ph idx="2" type="body"/>
          </p:nvPr>
        </p:nvSpPr>
        <p:spPr>
          <a:xfrm>
            <a:off x="515268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44"/>
          <p:cNvSpPr txBox="1"/>
          <p:nvPr>
            <p:ph idx="3" type="body"/>
          </p:nvPr>
        </p:nvSpPr>
        <p:spPr>
          <a:xfrm>
            <a:off x="50400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44"/>
          <p:cNvSpPr txBox="1"/>
          <p:nvPr>
            <p:ph idx="4" type="body"/>
          </p:nvPr>
        </p:nvSpPr>
        <p:spPr>
          <a:xfrm>
            <a:off x="515268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48" name="Shape 48"/>
        <p:cNvGrpSpPr/>
        <p:nvPr/>
      </p:nvGrpSpPr>
      <p:grpSpPr>
        <a:xfrm>
          <a:off x="0" y="0"/>
          <a:ext cx="0" cy="0"/>
          <a:chOff x="0" y="0"/>
          <a:chExt cx="0" cy="0"/>
        </a:xfrm>
      </p:grpSpPr>
      <p:sp>
        <p:nvSpPr>
          <p:cNvPr id="49" name="Google Shape;49;p45"/>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45"/>
          <p:cNvSpPr txBox="1"/>
          <p:nvPr>
            <p:ph idx="1" type="body"/>
          </p:nvPr>
        </p:nvSpPr>
        <p:spPr>
          <a:xfrm>
            <a:off x="504000" y="132660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45"/>
          <p:cNvSpPr txBox="1"/>
          <p:nvPr>
            <p:ph idx="2" type="body"/>
          </p:nvPr>
        </p:nvSpPr>
        <p:spPr>
          <a:xfrm>
            <a:off x="3571560" y="132660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 name="Google Shape;52;p45"/>
          <p:cNvSpPr txBox="1"/>
          <p:nvPr>
            <p:ph idx="3" type="body"/>
          </p:nvPr>
        </p:nvSpPr>
        <p:spPr>
          <a:xfrm>
            <a:off x="6639120" y="132660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3" name="Google Shape;53;p45"/>
          <p:cNvSpPr txBox="1"/>
          <p:nvPr>
            <p:ph idx="4" type="body"/>
          </p:nvPr>
        </p:nvSpPr>
        <p:spPr>
          <a:xfrm>
            <a:off x="504000" y="304452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4" name="Google Shape;54;p45"/>
          <p:cNvSpPr txBox="1"/>
          <p:nvPr>
            <p:ph idx="5" type="body"/>
          </p:nvPr>
        </p:nvSpPr>
        <p:spPr>
          <a:xfrm>
            <a:off x="3571560" y="304452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5" name="Google Shape;55;p45"/>
          <p:cNvSpPr txBox="1"/>
          <p:nvPr>
            <p:ph idx="6" type="body"/>
          </p:nvPr>
        </p:nvSpPr>
        <p:spPr>
          <a:xfrm>
            <a:off x="6639120" y="304452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59" name="Shape 59"/>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60" name="Shape 60"/>
        <p:cNvGrpSpPr/>
        <p:nvPr/>
      </p:nvGrpSpPr>
      <p:grpSpPr>
        <a:xfrm>
          <a:off x="0" y="0"/>
          <a:ext cx="0" cy="0"/>
          <a:chOff x="0" y="0"/>
          <a:chExt cx="0" cy="0"/>
        </a:xfrm>
      </p:grpSpPr>
      <p:sp>
        <p:nvSpPr>
          <p:cNvPr id="61" name="Google Shape;61;p46"/>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46"/>
          <p:cNvSpPr txBox="1"/>
          <p:nvPr>
            <p:ph idx="1" type="subTitle"/>
          </p:nvPr>
        </p:nvSpPr>
        <p:spPr>
          <a:xfrm>
            <a:off x="504000" y="1326600"/>
            <a:ext cx="9072000" cy="3288600"/>
          </a:xfrm>
          <a:prstGeom prst="rect">
            <a:avLst/>
          </a:prstGeom>
          <a:noFill/>
          <a:ln>
            <a:noFill/>
          </a:ln>
        </p:spPr>
        <p:txBody>
          <a:bodyPr anchorCtr="0" anchor="ctr" bIns="0" lIns="0" spcFirstLastPara="1" rIns="0" wrap="square" tIns="0">
            <a:sp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63" name="Shape 63"/>
        <p:cNvGrpSpPr/>
        <p:nvPr/>
      </p:nvGrpSpPr>
      <p:grpSpPr>
        <a:xfrm>
          <a:off x="0" y="0"/>
          <a:ext cx="0" cy="0"/>
          <a:chOff x="0" y="0"/>
          <a:chExt cx="0" cy="0"/>
        </a:xfrm>
      </p:grpSpPr>
      <p:sp>
        <p:nvSpPr>
          <p:cNvPr id="64" name="Google Shape;64;p47"/>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47"/>
          <p:cNvSpPr txBox="1"/>
          <p:nvPr>
            <p:ph idx="1" type="body"/>
          </p:nvPr>
        </p:nvSpPr>
        <p:spPr>
          <a:xfrm>
            <a:off x="504000" y="1326600"/>
            <a:ext cx="907200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66" name="Shape 66"/>
        <p:cNvGrpSpPr/>
        <p:nvPr/>
      </p:nvGrpSpPr>
      <p:grpSpPr>
        <a:xfrm>
          <a:off x="0" y="0"/>
          <a:ext cx="0" cy="0"/>
          <a:chOff x="0" y="0"/>
          <a:chExt cx="0" cy="0"/>
        </a:xfrm>
      </p:grpSpPr>
      <p:sp>
        <p:nvSpPr>
          <p:cNvPr id="67" name="Google Shape;67;p48"/>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48"/>
          <p:cNvSpPr txBox="1"/>
          <p:nvPr>
            <p:ph idx="1" type="body"/>
          </p:nvPr>
        </p:nvSpPr>
        <p:spPr>
          <a:xfrm>
            <a:off x="50400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9" name="Google Shape;69;p48"/>
          <p:cNvSpPr txBox="1"/>
          <p:nvPr>
            <p:ph idx="2" type="body"/>
          </p:nvPr>
        </p:nvSpPr>
        <p:spPr>
          <a:xfrm>
            <a:off x="515268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p49"/>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72" name="Shape 72"/>
        <p:cNvGrpSpPr/>
        <p:nvPr/>
      </p:nvGrpSpPr>
      <p:grpSpPr>
        <a:xfrm>
          <a:off x="0" y="0"/>
          <a:ext cx="0" cy="0"/>
          <a:chOff x="0" y="0"/>
          <a:chExt cx="0" cy="0"/>
        </a:xfrm>
      </p:grpSpPr>
      <p:sp>
        <p:nvSpPr>
          <p:cNvPr id="73" name="Google Shape;73;p50"/>
          <p:cNvSpPr txBox="1"/>
          <p:nvPr>
            <p:ph idx="1" type="subTitle"/>
          </p:nvPr>
        </p:nvSpPr>
        <p:spPr>
          <a:xfrm>
            <a:off x="504000" y="226080"/>
            <a:ext cx="9072000" cy="4388400"/>
          </a:xfrm>
          <a:prstGeom prst="rect">
            <a:avLst/>
          </a:prstGeom>
          <a:noFill/>
          <a:ln>
            <a:noFill/>
          </a:ln>
        </p:spPr>
        <p:txBody>
          <a:bodyPr anchorCtr="0" anchor="ctr" bIns="0" lIns="0" spcFirstLastPara="1" rIns="0" wrap="square" tIns="0">
            <a:sp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74" name="Shape 74"/>
        <p:cNvGrpSpPr/>
        <p:nvPr/>
      </p:nvGrpSpPr>
      <p:grpSpPr>
        <a:xfrm>
          <a:off x="0" y="0"/>
          <a:ext cx="0" cy="0"/>
          <a:chOff x="0" y="0"/>
          <a:chExt cx="0" cy="0"/>
        </a:xfrm>
      </p:grpSpPr>
      <p:sp>
        <p:nvSpPr>
          <p:cNvPr id="75" name="Google Shape;75;p51"/>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51"/>
          <p:cNvSpPr txBox="1"/>
          <p:nvPr>
            <p:ph idx="1" type="body"/>
          </p:nvPr>
        </p:nvSpPr>
        <p:spPr>
          <a:xfrm>
            <a:off x="50400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51"/>
          <p:cNvSpPr txBox="1"/>
          <p:nvPr>
            <p:ph idx="2" type="body"/>
          </p:nvPr>
        </p:nvSpPr>
        <p:spPr>
          <a:xfrm>
            <a:off x="515268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51"/>
          <p:cNvSpPr txBox="1"/>
          <p:nvPr>
            <p:ph idx="3" type="body"/>
          </p:nvPr>
        </p:nvSpPr>
        <p:spPr>
          <a:xfrm>
            <a:off x="50400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9" name="Shape 9"/>
        <p:cNvGrpSpPr/>
        <p:nvPr/>
      </p:nvGrpSpPr>
      <p:grpSpPr>
        <a:xfrm>
          <a:off x="0" y="0"/>
          <a:ext cx="0" cy="0"/>
          <a:chOff x="0" y="0"/>
          <a:chExt cx="0" cy="0"/>
        </a:xfrm>
      </p:grpSpPr>
      <p:sp>
        <p:nvSpPr>
          <p:cNvPr id="10" name="Google Shape;10;p35"/>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 name="Google Shape;11;p35"/>
          <p:cNvSpPr txBox="1"/>
          <p:nvPr>
            <p:ph idx="1" type="subTitle"/>
          </p:nvPr>
        </p:nvSpPr>
        <p:spPr>
          <a:xfrm>
            <a:off x="504000" y="1326600"/>
            <a:ext cx="9072000" cy="3288600"/>
          </a:xfrm>
          <a:prstGeom prst="rect">
            <a:avLst/>
          </a:prstGeom>
          <a:noFill/>
          <a:ln>
            <a:noFill/>
          </a:ln>
        </p:spPr>
        <p:txBody>
          <a:bodyPr anchorCtr="0" anchor="ctr" bIns="0" lIns="0" spcFirstLastPara="1" rIns="0" wrap="square" tIns="0">
            <a:sp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79" name="Shape 79"/>
        <p:cNvGrpSpPr/>
        <p:nvPr/>
      </p:nvGrpSpPr>
      <p:grpSpPr>
        <a:xfrm>
          <a:off x="0" y="0"/>
          <a:ext cx="0" cy="0"/>
          <a:chOff x="0" y="0"/>
          <a:chExt cx="0" cy="0"/>
        </a:xfrm>
      </p:grpSpPr>
      <p:sp>
        <p:nvSpPr>
          <p:cNvPr id="80" name="Google Shape;80;p52"/>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52"/>
          <p:cNvSpPr txBox="1"/>
          <p:nvPr>
            <p:ph idx="1" type="body"/>
          </p:nvPr>
        </p:nvSpPr>
        <p:spPr>
          <a:xfrm>
            <a:off x="50400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2" name="Google Shape;82;p52"/>
          <p:cNvSpPr txBox="1"/>
          <p:nvPr>
            <p:ph idx="2" type="body"/>
          </p:nvPr>
        </p:nvSpPr>
        <p:spPr>
          <a:xfrm>
            <a:off x="515268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3" name="Google Shape;83;p52"/>
          <p:cNvSpPr txBox="1"/>
          <p:nvPr>
            <p:ph idx="3" type="body"/>
          </p:nvPr>
        </p:nvSpPr>
        <p:spPr>
          <a:xfrm>
            <a:off x="515268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84" name="Shape 84"/>
        <p:cNvGrpSpPr/>
        <p:nvPr/>
      </p:nvGrpSpPr>
      <p:grpSpPr>
        <a:xfrm>
          <a:off x="0" y="0"/>
          <a:ext cx="0" cy="0"/>
          <a:chOff x="0" y="0"/>
          <a:chExt cx="0" cy="0"/>
        </a:xfrm>
      </p:grpSpPr>
      <p:sp>
        <p:nvSpPr>
          <p:cNvPr id="85" name="Google Shape;85;p53"/>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53"/>
          <p:cNvSpPr txBox="1"/>
          <p:nvPr>
            <p:ph idx="1" type="body"/>
          </p:nvPr>
        </p:nvSpPr>
        <p:spPr>
          <a:xfrm>
            <a:off x="50400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53"/>
          <p:cNvSpPr txBox="1"/>
          <p:nvPr>
            <p:ph idx="2" type="body"/>
          </p:nvPr>
        </p:nvSpPr>
        <p:spPr>
          <a:xfrm>
            <a:off x="515268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8" name="Google Shape;88;p53"/>
          <p:cNvSpPr txBox="1"/>
          <p:nvPr>
            <p:ph idx="3" type="body"/>
          </p:nvPr>
        </p:nvSpPr>
        <p:spPr>
          <a:xfrm>
            <a:off x="504000" y="3044520"/>
            <a:ext cx="907200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89" name="Shape 89"/>
        <p:cNvGrpSpPr/>
        <p:nvPr/>
      </p:nvGrpSpPr>
      <p:grpSpPr>
        <a:xfrm>
          <a:off x="0" y="0"/>
          <a:ext cx="0" cy="0"/>
          <a:chOff x="0" y="0"/>
          <a:chExt cx="0" cy="0"/>
        </a:xfrm>
      </p:grpSpPr>
      <p:sp>
        <p:nvSpPr>
          <p:cNvPr id="90" name="Google Shape;90;p54"/>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54"/>
          <p:cNvSpPr txBox="1"/>
          <p:nvPr>
            <p:ph idx="1" type="body"/>
          </p:nvPr>
        </p:nvSpPr>
        <p:spPr>
          <a:xfrm>
            <a:off x="504000" y="1326600"/>
            <a:ext cx="907200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2" name="Google Shape;92;p54"/>
          <p:cNvSpPr txBox="1"/>
          <p:nvPr>
            <p:ph idx="2" type="body"/>
          </p:nvPr>
        </p:nvSpPr>
        <p:spPr>
          <a:xfrm>
            <a:off x="504000" y="3044520"/>
            <a:ext cx="907200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93" name="Shape 93"/>
        <p:cNvGrpSpPr/>
        <p:nvPr/>
      </p:nvGrpSpPr>
      <p:grpSpPr>
        <a:xfrm>
          <a:off x="0" y="0"/>
          <a:ext cx="0" cy="0"/>
          <a:chOff x="0" y="0"/>
          <a:chExt cx="0" cy="0"/>
        </a:xfrm>
      </p:grpSpPr>
      <p:sp>
        <p:nvSpPr>
          <p:cNvPr id="94" name="Google Shape;94;p55"/>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55"/>
          <p:cNvSpPr txBox="1"/>
          <p:nvPr>
            <p:ph idx="1" type="body"/>
          </p:nvPr>
        </p:nvSpPr>
        <p:spPr>
          <a:xfrm>
            <a:off x="50400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6" name="Google Shape;96;p55"/>
          <p:cNvSpPr txBox="1"/>
          <p:nvPr>
            <p:ph idx="2" type="body"/>
          </p:nvPr>
        </p:nvSpPr>
        <p:spPr>
          <a:xfrm>
            <a:off x="515268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7" name="Google Shape;97;p55"/>
          <p:cNvSpPr txBox="1"/>
          <p:nvPr>
            <p:ph idx="3" type="body"/>
          </p:nvPr>
        </p:nvSpPr>
        <p:spPr>
          <a:xfrm>
            <a:off x="50400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8" name="Google Shape;98;p55"/>
          <p:cNvSpPr txBox="1"/>
          <p:nvPr>
            <p:ph idx="4" type="body"/>
          </p:nvPr>
        </p:nvSpPr>
        <p:spPr>
          <a:xfrm>
            <a:off x="515268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99" name="Shape 99"/>
        <p:cNvGrpSpPr/>
        <p:nvPr/>
      </p:nvGrpSpPr>
      <p:grpSpPr>
        <a:xfrm>
          <a:off x="0" y="0"/>
          <a:ext cx="0" cy="0"/>
          <a:chOff x="0" y="0"/>
          <a:chExt cx="0" cy="0"/>
        </a:xfrm>
      </p:grpSpPr>
      <p:sp>
        <p:nvSpPr>
          <p:cNvPr id="100" name="Google Shape;100;p56"/>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56"/>
          <p:cNvSpPr txBox="1"/>
          <p:nvPr>
            <p:ph idx="1" type="body"/>
          </p:nvPr>
        </p:nvSpPr>
        <p:spPr>
          <a:xfrm>
            <a:off x="504000" y="132660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2" name="Google Shape;102;p56"/>
          <p:cNvSpPr txBox="1"/>
          <p:nvPr>
            <p:ph idx="2" type="body"/>
          </p:nvPr>
        </p:nvSpPr>
        <p:spPr>
          <a:xfrm>
            <a:off x="3571560" y="132660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3" name="Google Shape;103;p56"/>
          <p:cNvSpPr txBox="1"/>
          <p:nvPr>
            <p:ph idx="3" type="body"/>
          </p:nvPr>
        </p:nvSpPr>
        <p:spPr>
          <a:xfrm>
            <a:off x="6639120" y="132660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56"/>
          <p:cNvSpPr txBox="1"/>
          <p:nvPr>
            <p:ph idx="4" type="body"/>
          </p:nvPr>
        </p:nvSpPr>
        <p:spPr>
          <a:xfrm>
            <a:off x="504000" y="304452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5" name="Google Shape;105;p56"/>
          <p:cNvSpPr txBox="1"/>
          <p:nvPr>
            <p:ph idx="5" type="body"/>
          </p:nvPr>
        </p:nvSpPr>
        <p:spPr>
          <a:xfrm>
            <a:off x="3571560" y="304452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6" name="Google Shape;106;p56"/>
          <p:cNvSpPr txBox="1"/>
          <p:nvPr>
            <p:ph idx="6" type="body"/>
          </p:nvPr>
        </p:nvSpPr>
        <p:spPr>
          <a:xfrm>
            <a:off x="6639120" y="304452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10" name="Shape 110"/>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11" name="Shape 111"/>
        <p:cNvGrpSpPr/>
        <p:nvPr/>
      </p:nvGrpSpPr>
      <p:grpSpPr>
        <a:xfrm>
          <a:off x="0" y="0"/>
          <a:ext cx="0" cy="0"/>
          <a:chOff x="0" y="0"/>
          <a:chExt cx="0" cy="0"/>
        </a:xfrm>
      </p:grpSpPr>
      <p:sp>
        <p:nvSpPr>
          <p:cNvPr id="112" name="Google Shape;112;p68"/>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68"/>
          <p:cNvSpPr txBox="1"/>
          <p:nvPr>
            <p:ph idx="1" type="subTitle"/>
          </p:nvPr>
        </p:nvSpPr>
        <p:spPr>
          <a:xfrm>
            <a:off x="504000" y="1326600"/>
            <a:ext cx="9072000" cy="3288600"/>
          </a:xfrm>
          <a:prstGeom prst="rect">
            <a:avLst/>
          </a:prstGeom>
          <a:noFill/>
          <a:ln>
            <a:noFill/>
          </a:ln>
        </p:spPr>
        <p:txBody>
          <a:bodyPr anchorCtr="0" anchor="ctr" bIns="0" lIns="0" spcFirstLastPara="1" rIns="0" wrap="square" tIns="0">
            <a:sp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14" name="Shape 114"/>
        <p:cNvGrpSpPr/>
        <p:nvPr/>
      </p:nvGrpSpPr>
      <p:grpSpPr>
        <a:xfrm>
          <a:off x="0" y="0"/>
          <a:ext cx="0" cy="0"/>
          <a:chOff x="0" y="0"/>
          <a:chExt cx="0" cy="0"/>
        </a:xfrm>
      </p:grpSpPr>
      <p:sp>
        <p:nvSpPr>
          <p:cNvPr id="115" name="Google Shape;115;p69"/>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69"/>
          <p:cNvSpPr txBox="1"/>
          <p:nvPr>
            <p:ph idx="1" type="body"/>
          </p:nvPr>
        </p:nvSpPr>
        <p:spPr>
          <a:xfrm>
            <a:off x="504000" y="1326600"/>
            <a:ext cx="907200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17" name="Shape 117"/>
        <p:cNvGrpSpPr/>
        <p:nvPr/>
      </p:nvGrpSpPr>
      <p:grpSpPr>
        <a:xfrm>
          <a:off x="0" y="0"/>
          <a:ext cx="0" cy="0"/>
          <a:chOff x="0" y="0"/>
          <a:chExt cx="0" cy="0"/>
        </a:xfrm>
      </p:grpSpPr>
      <p:sp>
        <p:nvSpPr>
          <p:cNvPr id="118" name="Google Shape;118;p70"/>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70"/>
          <p:cNvSpPr txBox="1"/>
          <p:nvPr>
            <p:ph idx="1" type="body"/>
          </p:nvPr>
        </p:nvSpPr>
        <p:spPr>
          <a:xfrm>
            <a:off x="50400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0" name="Google Shape;120;p70"/>
          <p:cNvSpPr txBox="1"/>
          <p:nvPr>
            <p:ph idx="2" type="body"/>
          </p:nvPr>
        </p:nvSpPr>
        <p:spPr>
          <a:xfrm>
            <a:off x="515268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1" name="Shape 121"/>
        <p:cNvGrpSpPr/>
        <p:nvPr/>
      </p:nvGrpSpPr>
      <p:grpSpPr>
        <a:xfrm>
          <a:off x="0" y="0"/>
          <a:ext cx="0" cy="0"/>
          <a:chOff x="0" y="0"/>
          <a:chExt cx="0" cy="0"/>
        </a:xfrm>
      </p:grpSpPr>
      <p:sp>
        <p:nvSpPr>
          <p:cNvPr id="122" name="Google Shape;122;p71"/>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2" name="Shape 12"/>
        <p:cNvGrpSpPr/>
        <p:nvPr/>
      </p:nvGrpSpPr>
      <p:grpSpPr>
        <a:xfrm>
          <a:off x="0" y="0"/>
          <a:ext cx="0" cy="0"/>
          <a:chOff x="0" y="0"/>
          <a:chExt cx="0" cy="0"/>
        </a:xfrm>
      </p:grpSpPr>
      <p:sp>
        <p:nvSpPr>
          <p:cNvPr id="13" name="Google Shape;13;p36"/>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36"/>
          <p:cNvSpPr txBox="1"/>
          <p:nvPr>
            <p:ph idx="1" type="body"/>
          </p:nvPr>
        </p:nvSpPr>
        <p:spPr>
          <a:xfrm>
            <a:off x="504000" y="1326600"/>
            <a:ext cx="907200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123" name="Shape 123"/>
        <p:cNvGrpSpPr/>
        <p:nvPr/>
      </p:nvGrpSpPr>
      <p:grpSpPr>
        <a:xfrm>
          <a:off x="0" y="0"/>
          <a:ext cx="0" cy="0"/>
          <a:chOff x="0" y="0"/>
          <a:chExt cx="0" cy="0"/>
        </a:xfrm>
      </p:grpSpPr>
      <p:sp>
        <p:nvSpPr>
          <p:cNvPr id="124" name="Google Shape;124;p72"/>
          <p:cNvSpPr txBox="1"/>
          <p:nvPr>
            <p:ph idx="1" type="subTitle"/>
          </p:nvPr>
        </p:nvSpPr>
        <p:spPr>
          <a:xfrm>
            <a:off x="504000" y="226080"/>
            <a:ext cx="9072000" cy="4388400"/>
          </a:xfrm>
          <a:prstGeom prst="rect">
            <a:avLst/>
          </a:prstGeom>
          <a:noFill/>
          <a:ln>
            <a:noFill/>
          </a:ln>
        </p:spPr>
        <p:txBody>
          <a:bodyPr anchorCtr="0" anchor="ctr" bIns="0" lIns="0" spcFirstLastPara="1" rIns="0" wrap="square" tIns="0">
            <a:sp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125" name="Shape 125"/>
        <p:cNvGrpSpPr/>
        <p:nvPr/>
      </p:nvGrpSpPr>
      <p:grpSpPr>
        <a:xfrm>
          <a:off x="0" y="0"/>
          <a:ext cx="0" cy="0"/>
          <a:chOff x="0" y="0"/>
          <a:chExt cx="0" cy="0"/>
        </a:xfrm>
      </p:grpSpPr>
      <p:sp>
        <p:nvSpPr>
          <p:cNvPr id="126" name="Google Shape;126;p73"/>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p73"/>
          <p:cNvSpPr txBox="1"/>
          <p:nvPr>
            <p:ph idx="1" type="body"/>
          </p:nvPr>
        </p:nvSpPr>
        <p:spPr>
          <a:xfrm>
            <a:off x="50400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8" name="Google Shape;128;p73"/>
          <p:cNvSpPr txBox="1"/>
          <p:nvPr>
            <p:ph idx="2" type="body"/>
          </p:nvPr>
        </p:nvSpPr>
        <p:spPr>
          <a:xfrm>
            <a:off x="515268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73"/>
          <p:cNvSpPr txBox="1"/>
          <p:nvPr>
            <p:ph idx="3" type="body"/>
          </p:nvPr>
        </p:nvSpPr>
        <p:spPr>
          <a:xfrm>
            <a:off x="50400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130" name="Shape 130"/>
        <p:cNvGrpSpPr/>
        <p:nvPr/>
      </p:nvGrpSpPr>
      <p:grpSpPr>
        <a:xfrm>
          <a:off x="0" y="0"/>
          <a:ext cx="0" cy="0"/>
          <a:chOff x="0" y="0"/>
          <a:chExt cx="0" cy="0"/>
        </a:xfrm>
      </p:grpSpPr>
      <p:sp>
        <p:nvSpPr>
          <p:cNvPr id="131" name="Google Shape;131;p74"/>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74"/>
          <p:cNvSpPr txBox="1"/>
          <p:nvPr>
            <p:ph idx="1" type="body"/>
          </p:nvPr>
        </p:nvSpPr>
        <p:spPr>
          <a:xfrm>
            <a:off x="50400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3" name="Google Shape;133;p74"/>
          <p:cNvSpPr txBox="1"/>
          <p:nvPr>
            <p:ph idx="2" type="body"/>
          </p:nvPr>
        </p:nvSpPr>
        <p:spPr>
          <a:xfrm>
            <a:off x="515268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4" name="Google Shape;134;p74"/>
          <p:cNvSpPr txBox="1"/>
          <p:nvPr>
            <p:ph idx="3" type="body"/>
          </p:nvPr>
        </p:nvSpPr>
        <p:spPr>
          <a:xfrm>
            <a:off x="515268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135" name="Shape 135"/>
        <p:cNvGrpSpPr/>
        <p:nvPr/>
      </p:nvGrpSpPr>
      <p:grpSpPr>
        <a:xfrm>
          <a:off x="0" y="0"/>
          <a:ext cx="0" cy="0"/>
          <a:chOff x="0" y="0"/>
          <a:chExt cx="0" cy="0"/>
        </a:xfrm>
      </p:grpSpPr>
      <p:sp>
        <p:nvSpPr>
          <p:cNvPr id="136" name="Google Shape;136;p75"/>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75"/>
          <p:cNvSpPr txBox="1"/>
          <p:nvPr>
            <p:ph idx="1" type="body"/>
          </p:nvPr>
        </p:nvSpPr>
        <p:spPr>
          <a:xfrm>
            <a:off x="50400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8" name="Google Shape;138;p75"/>
          <p:cNvSpPr txBox="1"/>
          <p:nvPr>
            <p:ph idx="2" type="body"/>
          </p:nvPr>
        </p:nvSpPr>
        <p:spPr>
          <a:xfrm>
            <a:off x="515268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9" name="Google Shape;139;p75"/>
          <p:cNvSpPr txBox="1"/>
          <p:nvPr>
            <p:ph idx="3" type="body"/>
          </p:nvPr>
        </p:nvSpPr>
        <p:spPr>
          <a:xfrm>
            <a:off x="504000" y="3044520"/>
            <a:ext cx="907200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140" name="Shape 140"/>
        <p:cNvGrpSpPr/>
        <p:nvPr/>
      </p:nvGrpSpPr>
      <p:grpSpPr>
        <a:xfrm>
          <a:off x="0" y="0"/>
          <a:ext cx="0" cy="0"/>
          <a:chOff x="0" y="0"/>
          <a:chExt cx="0" cy="0"/>
        </a:xfrm>
      </p:grpSpPr>
      <p:sp>
        <p:nvSpPr>
          <p:cNvPr id="141" name="Google Shape;141;p76"/>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p76"/>
          <p:cNvSpPr txBox="1"/>
          <p:nvPr>
            <p:ph idx="1" type="body"/>
          </p:nvPr>
        </p:nvSpPr>
        <p:spPr>
          <a:xfrm>
            <a:off x="504000" y="1326600"/>
            <a:ext cx="907200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3" name="Google Shape;143;p76"/>
          <p:cNvSpPr txBox="1"/>
          <p:nvPr>
            <p:ph idx="2" type="body"/>
          </p:nvPr>
        </p:nvSpPr>
        <p:spPr>
          <a:xfrm>
            <a:off x="504000" y="3044520"/>
            <a:ext cx="907200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144" name="Shape 144"/>
        <p:cNvGrpSpPr/>
        <p:nvPr/>
      </p:nvGrpSpPr>
      <p:grpSpPr>
        <a:xfrm>
          <a:off x="0" y="0"/>
          <a:ext cx="0" cy="0"/>
          <a:chOff x="0" y="0"/>
          <a:chExt cx="0" cy="0"/>
        </a:xfrm>
      </p:grpSpPr>
      <p:sp>
        <p:nvSpPr>
          <p:cNvPr id="145" name="Google Shape;145;p77"/>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6" name="Google Shape;146;p77"/>
          <p:cNvSpPr txBox="1"/>
          <p:nvPr>
            <p:ph idx="1" type="body"/>
          </p:nvPr>
        </p:nvSpPr>
        <p:spPr>
          <a:xfrm>
            <a:off x="50400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7" name="Google Shape;147;p77"/>
          <p:cNvSpPr txBox="1"/>
          <p:nvPr>
            <p:ph idx="2" type="body"/>
          </p:nvPr>
        </p:nvSpPr>
        <p:spPr>
          <a:xfrm>
            <a:off x="515268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8" name="Google Shape;148;p77"/>
          <p:cNvSpPr txBox="1"/>
          <p:nvPr>
            <p:ph idx="3" type="body"/>
          </p:nvPr>
        </p:nvSpPr>
        <p:spPr>
          <a:xfrm>
            <a:off x="50400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77"/>
          <p:cNvSpPr txBox="1"/>
          <p:nvPr>
            <p:ph idx="4" type="body"/>
          </p:nvPr>
        </p:nvSpPr>
        <p:spPr>
          <a:xfrm>
            <a:off x="515268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150" name="Shape 150"/>
        <p:cNvGrpSpPr/>
        <p:nvPr/>
      </p:nvGrpSpPr>
      <p:grpSpPr>
        <a:xfrm>
          <a:off x="0" y="0"/>
          <a:ext cx="0" cy="0"/>
          <a:chOff x="0" y="0"/>
          <a:chExt cx="0" cy="0"/>
        </a:xfrm>
      </p:grpSpPr>
      <p:sp>
        <p:nvSpPr>
          <p:cNvPr id="151" name="Google Shape;151;p78"/>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2" name="Google Shape;152;p78"/>
          <p:cNvSpPr txBox="1"/>
          <p:nvPr>
            <p:ph idx="1" type="body"/>
          </p:nvPr>
        </p:nvSpPr>
        <p:spPr>
          <a:xfrm>
            <a:off x="504000" y="132660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3" name="Google Shape;153;p78"/>
          <p:cNvSpPr txBox="1"/>
          <p:nvPr>
            <p:ph idx="2" type="body"/>
          </p:nvPr>
        </p:nvSpPr>
        <p:spPr>
          <a:xfrm>
            <a:off x="3571560" y="132660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4" name="Google Shape;154;p78"/>
          <p:cNvSpPr txBox="1"/>
          <p:nvPr>
            <p:ph idx="3" type="body"/>
          </p:nvPr>
        </p:nvSpPr>
        <p:spPr>
          <a:xfrm>
            <a:off x="6639120" y="132660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5" name="Google Shape;155;p78"/>
          <p:cNvSpPr txBox="1"/>
          <p:nvPr>
            <p:ph idx="4" type="body"/>
          </p:nvPr>
        </p:nvSpPr>
        <p:spPr>
          <a:xfrm>
            <a:off x="504000" y="304452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6" name="Google Shape;156;p78"/>
          <p:cNvSpPr txBox="1"/>
          <p:nvPr>
            <p:ph idx="5" type="body"/>
          </p:nvPr>
        </p:nvSpPr>
        <p:spPr>
          <a:xfrm>
            <a:off x="3571560" y="304452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7" name="Google Shape;157;p78"/>
          <p:cNvSpPr txBox="1"/>
          <p:nvPr>
            <p:ph idx="6" type="body"/>
          </p:nvPr>
        </p:nvSpPr>
        <p:spPr>
          <a:xfrm>
            <a:off x="6639120" y="304452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61" name="Shape 161"/>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62" name="Shape 162"/>
        <p:cNvGrpSpPr/>
        <p:nvPr/>
      </p:nvGrpSpPr>
      <p:grpSpPr>
        <a:xfrm>
          <a:off x="0" y="0"/>
          <a:ext cx="0" cy="0"/>
          <a:chOff x="0" y="0"/>
          <a:chExt cx="0" cy="0"/>
        </a:xfrm>
      </p:grpSpPr>
      <p:sp>
        <p:nvSpPr>
          <p:cNvPr id="163" name="Google Shape;163;p57"/>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4" name="Google Shape;164;p57"/>
          <p:cNvSpPr txBox="1"/>
          <p:nvPr>
            <p:ph idx="1" type="subTitle"/>
          </p:nvPr>
        </p:nvSpPr>
        <p:spPr>
          <a:xfrm>
            <a:off x="504000" y="1326600"/>
            <a:ext cx="9072000" cy="3288600"/>
          </a:xfrm>
          <a:prstGeom prst="rect">
            <a:avLst/>
          </a:prstGeom>
          <a:noFill/>
          <a:ln>
            <a:noFill/>
          </a:ln>
        </p:spPr>
        <p:txBody>
          <a:bodyPr anchorCtr="0" anchor="ctr" bIns="0" lIns="0" spcFirstLastPara="1" rIns="0" wrap="square" tIns="0">
            <a:sp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65" name="Shape 165"/>
        <p:cNvGrpSpPr/>
        <p:nvPr/>
      </p:nvGrpSpPr>
      <p:grpSpPr>
        <a:xfrm>
          <a:off x="0" y="0"/>
          <a:ext cx="0" cy="0"/>
          <a:chOff x="0" y="0"/>
          <a:chExt cx="0" cy="0"/>
        </a:xfrm>
      </p:grpSpPr>
      <p:sp>
        <p:nvSpPr>
          <p:cNvPr id="166" name="Google Shape;166;p58"/>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7" name="Google Shape;167;p58"/>
          <p:cNvSpPr txBox="1"/>
          <p:nvPr>
            <p:ph idx="1" type="body"/>
          </p:nvPr>
        </p:nvSpPr>
        <p:spPr>
          <a:xfrm>
            <a:off x="504000" y="1326600"/>
            <a:ext cx="907200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5" name="Shape 15"/>
        <p:cNvGrpSpPr/>
        <p:nvPr/>
      </p:nvGrpSpPr>
      <p:grpSpPr>
        <a:xfrm>
          <a:off x="0" y="0"/>
          <a:ext cx="0" cy="0"/>
          <a:chOff x="0" y="0"/>
          <a:chExt cx="0" cy="0"/>
        </a:xfrm>
      </p:grpSpPr>
      <p:sp>
        <p:nvSpPr>
          <p:cNvPr id="16" name="Google Shape;16;p37"/>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37"/>
          <p:cNvSpPr txBox="1"/>
          <p:nvPr>
            <p:ph idx="1" type="body"/>
          </p:nvPr>
        </p:nvSpPr>
        <p:spPr>
          <a:xfrm>
            <a:off x="50400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37"/>
          <p:cNvSpPr txBox="1"/>
          <p:nvPr>
            <p:ph idx="2" type="body"/>
          </p:nvPr>
        </p:nvSpPr>
        <p:spPr>
          <a:xfrm>
            <a:off x="515268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68" name="Shape 168"/>
        <p:cNvGrpSpPr/>
        <p:nvPr/>
      </p:nvGrpSpPr>
      <p:grpSpPr>
        <a:xfrm>
          <a:off x="0" y="0"/>
          <a:ext cx="0" cy="0"/>
          <a:chOff x="0" y="0"/>
          <a:chExt cx="0" cy="0"/>
        </a:xfrm>
      </p:grpSpPr>
      <p:sp>
        <p:nvSpPr>
          <p:cNvPr id="169" name="Google Shape;169;p59"/>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0" name="Google Shape;170;p59"/>
          <p:cNvSpPr txBox="1"/>
          <p:nvPr>
            <p:ph idx="1" type="body"/>
          </p:nvPr>
        </p:nvSpPr>
        <p:spPr>
          <a:xfrm>
            <a:off x="50400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71" name="Google Shape;171;p59"/>
          <p:cNvSpPr txBox="1"/>
          <p:nvPr>
            <p:ph idx="2" type="body"/>
          </p:nvPr>
        </p:nvSpPr>
        <p:spPr>
          <a:xfrm>
            <a:off x="515268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2" name="Shape 172"/>
        <p:cNvGrpSpPr/>
        <p:nvPr/>
      </p:nvGrpSpPr>
      <p:grpSpPr>
        <a:xfrm>
          <a:off x="0" y="0"/>
          <a:ext cx="0" cy="0"/>
          <a:chOff x="0" y="0"/>
          <a:chExt cx="0" cy="0"/>
        </a:xfrm>
      </p:grpSpPr>
      <p:sp>
        <p:nvSpPr>
          <p:cNvPr id="173" name="Google Shape;173;p60"/>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174" name="Shape 174"/>
        <p:cNvGrpSpPr/>
        <p:nvPr/>
      </p:nvGrpSpPr>
      <p:grpSpPr>
        <a:xfrm>
          <a:off x="0" y="0"/>
          <a:ext cx="0" cy="0"/>
          <a:chOff x="0" y="0"/>
          <a:chExt cx="0" cy="0"/>
        </a:xfrm>
      </p:grpSpPr>
      <p:sp>
        <p:nvSpPr>
          <p:cNvPr id="175" name="Google Shape;175;p61"/>
          <p:cNvSpPr txBox="1"/>
          <p:nvPr>
            <p:ph idx="1" type="subTitle"/>
          </p:nvPr>
        </p:nvSpPr>
        <p:spPr>
          <a:xfrm>
            <a:off x="504000" y="226080"/>
            <a:ext cx="9072000" cy="4388400"/>
          </a:xfrm>
          <a:prstGeom prst="rect">
            <a:avLst/>
          </a:prstGeom>
          <a:noFill/>
          <a:ln>
            <a:noFill/>
          </a:ln>
        </p:spPr>
        <p:txBody>
          <a:bodyPr anchorCtr="0" anchor="ctr" bIns="0" lIns="0" spcFirstLastPara="1" rIns="0" wrap="square" tIns="0">
            <a:sp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176" name="Shape 176"/>
        <p:cNvGrpSpPr/>
        <p:nvPr/>
      </p:nvGrpSpPr>
      <p:grpSpPr>
        <a:xfrm>
          <a:off x="0" y="0"/>
          <a:ext cx="0" cy="0"/>
          <a:chOff x="0" y="0"/>
          <a:chExt cx="0" cy="0"/>
        </a:xfrm>
      </p:grpSpPr>
      <p:sp>
        <p:nvSpPr>
          <p:cNvPr id="177" name="Google Shape;177;p62"/>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8" name="Google Shape;178;p62"/>
          <p:cNvSpPr txBox="1"/>
          <p:nvPr>
            <p:ph idx="1" type="body"/>
          </p:nvPr>
        </p:nvSpPr>
        <p:spPr>
          <a:xfrm>
            <a:off x="50400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79" name="Google Shape;179;p62"/>
          <p:cNvSpPr txBox="1"/>
          <p:nvPr>
            <p:ph idx="2" type="body"/>
          </p:nvPr>
        </p:nvSpPr>
        <p:spPr>
          <a:xfrm>
            <a:off x="515268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0" name="Google Shape;180;p62"/>
          <p:cNvSpPr txBox="1"/>
          <p:nvPr>
            <p:ph idx="3" type="body"/>
          </p:nvPr>
        </p:nvSpPr>
        <p:spPr>
          <a:xfrm>
            <a:off x="50400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181" name="Shape 181"/>
        <p:cNvGrpSpPr/>
        <p:nvPr/>
      </p:nvGrpSpPr>
      <p:grpSpPr>
        <a:xfrm>
          <a:off x="0" y="0"/>
          <a:ext cx="0" cy="0"/>
          <a:chOff x="0" y="0"/>
          <a:chExt cx="0" cy="0"/>
        </a:xfrm>
      </p:grpSpPr>
      <p:sp>
        <p:nvSpPr>
          <p:cNvPr id="182" name="Google Shape;182;p63"/>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3" name="Google Shape;183;p63"/>
          <p:cNvSpPr txBox="1"/>
          <p:nvPr>
            <p:ph idx="1" type="body"/>
          </p:nvPr>
        </p:nvSpPr>
        <p:spPr>
          <a:xfrm>
            <a:off x="50400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4" name="Google Shape;184;p63"/>
          <p:cNvSpPr txBox="1"/>
          <p:nvPr>
            <p:ph idx="2" type="body"/>
          </p:nvPr>
        </p:nvSpPr>
        <p:spPr>
          <a:xfrm>
            <a:off x="515268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5" name="Google Shape;185;p63"/>
          <p:cNvSpPr txBox="1"/>
          <p:nvPr>
            <p:ph idx="3" type="body"/>
          </p:nvPr>
        </p:nvSpPr>
        <p:spPr>
          <a:xfrm>
            <a:off x="515268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186" name="Shape 186"/>
        <p:cNvGrpSpPr/>
        <p:nvPr/>
      </p:nvGrpSpPr>
      <p:grpSpPr>
        <a:xfrm>
          <a:off x="0" y="0"/>
          <a:ext cx="0" cy="0"/>
          <a:chOff x="0" y="0"/>
          <a:chExt cx="0" cy="0"/>
        </a:xfrm>
      </p:grpSpPr>
      <p:sp>
        <p:nvSpPr>
          <p:cNvPr id="187" name="Google Shape;187;p64"/>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8" name="Google Shape;188;p64"/>
          <p:cNvSpPr txBox="1"/>
          <p:nvPr>
            <p:ph idx="1" type="body"/>
          </p:nvPr>
        </p:nvSpPr>
        <p:spPr>
          <a:xfrm>
            <a:off x="50400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9" name="Google Shape;189;p64"/>
          <p:cNvSpPr txBox="1"/>
          <p:nvPr>
            <p:ph idx="2" type="body"/>
          </p:nvPr>
        </p:nvSpPr>
        <p:spPr>
          <a:xfrm>
            <a:off x="515268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0" name="Google Shape;190;p64"/>
          <p:cNvSpPr txBox="1"/>
          <p:nvPr>
            <p:ph idx="3" type="body"/>
          </p:nvPr>
        </p:nvSpPr>
        <p:spPr>
          <a:xfrm>
            <a:off x="504000" y="3044520"/>
            <a:ext cx="907200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191" name="Shape 191"/>
        <p:cNvGrpSpPr/>
        <p:nvPr/>
      </p:nvGrpSpPr>
      <p:grpSpPr>
        <a:xfrm>
          <a:off x="0" y="0"/>
          <a:ext cx="0" cy="0"/>
          <a:chOff x="0" y="0"/>
          <a:chExt cx="0" cy="0"/>
        </a:xfrm>
      </p:grpSpPr>
      <p:sp>
        <p:nvSpPr>
          <p:cNvPr id="192" name="Google Shape;192;p65"/>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3" name="Google Shape;193;p65"/>
          <p:cNvSpPr txBox="1"/>
          <p:nvPr>
            <p:ph idx="1" type="body"/>
          </p:nvPr>
        </p:nvSpPr>
        <p:spPr>
          <a:xfrm>
            <a:off x="504000" y="1326600"/>
            <a:ext cx="907200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4" name="Google Shape;194;p65"/>
          <p:cNvSpPr txBox="1"/>
          <p:nvPr>
            <p:ph idx="2" type="body"/>
          </p:nvPr>
        </p:nvSpPr>
        <p:spPr>
          <a:xfrm>
            <a:off x="504000" y="3044520"/>
            <a:ext cx="907200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195" name="Shape 195"/>
        <p:cNvGrpSpPr/>
        <p:nvPr/>
      </p:nvGrpSpPr>
      <p:grpSpPr>
        <a:xfrm>
          <a:off x="0" y="0"/>
          <a:ext cx="0" cy="0"/>
          <a:chOff x="0" y="0"/>
          <a:chExt cx="0" cy="0"/>
        </a:xfrm>
      </p:grpSpPr>
      <p:sp>
        <p:nvSpPr>
          <p:cNvPr id="196" name="Google Shape;196;p66"/>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7" name="Google Shape;197;p66"/>
          <p:cNvSpPr txBox="1"/>
          <p:nvPr>
            <p:ph idx="1" type="body"/>
          </p:nvPr>
        </p:nvSpPr>
        <p:spPr>
          <a:xfrm>
            <a:off x="50400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8" name="Google Shape;198;p66"/>
          <p:cNvSpPr txBox="1"/>
          <p:nvPr>
            <p:ph idx="2" type="body"/>
          </p:nvPr>
        </p:nvSpPr>
        <p:spPr>
          <a:xfrm>
            <a:off x="515268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9" name="Google Shape;199;p66"/>
          <p:cNvSpPr txBox="1"/>
          <p:nvPr>
            <p:ph idx="3" type="body"/>
          </p:nvPr>
        </p:nvSpPr>
        <p:spPr>
          <a:xfrm>
            <a:off x="50400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0" name="Google Shape;200;p66"/>
          <p:cNvSpPr txBox="1"/>
          <p:nvPr>
            <p:ph idx="4" type="body"/>
          </p:nvPr>
        </p:nvSpPr>
        <p:spPr>
          <a:xfrm>
            <a:off x="515268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201" name="Shape 201"/>
        <p:cNvGrpSpPr/>
        <p:nvPr/>
      </p:nvGrpSpPr>
      <p:grpSpPr>
        <a:xfrm>
          <a:off x="0" y="0"/>
          <a:ext cx="0" cy="0"/>
          <a:chOff x="0" y="0"/>
          <a:chExt cx="0" cy="0"/>
        </a:xfrm>
      </p:grpSpPr>
      <p:sp>
        <p:nvSpPr>
          <p:cNvPr id="202" name="Google Shape;202;p67"/>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3" name="Google Shape;203;p67"/>
          <p:cNvSpPr txBox="1"/>
          <p:nvPr>
            <p:ph idx="1" type="body"/>
          </p:nvPr>
        </p:nvSpPr>
        <p:spPr>
          <a:xfrm>
            <a:off x="504000" y="132660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4" name="Google Shape;204;p67"/>
          <p:cNvSpPr txBox="1"/>
          <p:nvPr>
            <p:ph idx="2" type="body"/>
          </p:nvPr>
        </p:nvSpPr>
        <p:spPr>
          <a:xfrm>
            <a:off x="3571560" y="132660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5" name="Google Shape;205;p67"/>
          <p:cNvSpPr txBox="1"/>
          <p:nvPr>
            <p:ph idx="3" type="body"/>
          </p:nvPr>
        </p:nvSpPr>
        <p:spPr>
          <a:xfrm>
            <a:off x="6639120" y="132660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6" name="Google Shape;206;p67"/>
          <p:cNvSpPr txBox="1"/>
          <p:nvPr>
            <p:ph idx="4" type="body"/>
          </p:nvPr>
        </p:nvSpPr>
        <p:spPr>
          <a:xfrm>
            <a:off x="504000" y="304452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7" name="Google Shape;207;p67"/>
          <p:cNvSpPr txBox="1"/>
          <p:nvPr>
            <p:ph idx="5" type="body"/>
          </p:nvPr>
        </p:nvSpPr>
        <p:spPr>
          <a:xfrm>
            <a:off x="3571560" y="304452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8" name="Google Shape;208;p67"/>
          <p:cNvSpPr txBox="1"/>
          <p:nvPr>
            <p:ph idx="6" type="body"/>
          </p:nvPr>
        </p:nvSpPr>
        <p:spPr>
          <a:xfrm>
            <a:off x="6639120" y="3044520"/>
            <a:ext cx="292104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9" name="Shape 19"/>
        <p:cNvGrpSpPr/>
        <p:nvPr/>
      </p:nvGrpSpPr>
      <p:grpSpPr>
        <a:xfrm>
          <a:off x="0" y="0"/>
          <a:ext cx="0" cy="0"/>
          <a:chOff x="0" y="0"/>
          <a:chExt cx="0" cy="0"/>
        </a:xfrm>
      </p:grpSpPr>
      <p:sp>
        <p:nvSpPr>
          <p:cNvPr id="20" name="Google Shape;20;p38"/>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21" name="Shape 21"/>
        <p:cNvGrpSpPr/>
        <p:nvPr/>
      </p:nvGrpSpPr>
      <p:grpSpPr>
        <a:xfrm>
          <a:off x="0" y="0"/>
          <a:ext cx="0" cy="0"/>
          <a:chOff x="0" y="0"/>
          <a:chExt cx="0" cy="0"/>
        </a:xfrm>
      </p:grpSpPr>
      <p:sp>
        <p:nvSpPr>
          <p:cNvPr id="22" name="Google Shape;22;p39"/>
          <p:cNvSpPr txBox="1"/>
          <p:nvPr>
            <p:ph idx="1" type="subTitle"/>
          </p:nvPr>
        </p:nvSpPr>
        <p:spPr>
          <a:xfrm>
            <a:off x="504000" y="226080"/>
            <a:ext cx="9072000" cy="4388400"/>
          </a:xfrm>
          <a:prstGeom prst="rect">
            <a:avLst/>
          </a:prstGeom>
          <a:noFill/>
          <a:ln>
            <a:noFill/>
          </a:ln>
        </p:spPr>
        <p:txBody>
          <a:bodyPr anchorCtr="0" anchor="ctr" bIns="0" lIns="0" spcFirstLastPara="1" rIns="0" wrap="square" tIns="0">
            <a:sp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23" name="Shape 23"/>
        <p:cNvGrpSpPr/>
        <p:nvPr/>
      </p:nvGrpSpPr>
      <p:grpSpPr>
        <a:xfrm>
          <a:off x="0" y="0"/>
          <a:ext cx="0" cy="0"/>
          <a:chOff x="0" y="0"/>
          <a:chExt cx="0" cy="0"/>
        </a:xfrm>
      </p:grpSpPr>
      <p:sp>
        <p:nvSpPr>
          <p:cNvPr id="24" name="Google Shape;24;p40"/>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0"/>
          <p:cNvSpPr txBox="1"/>
          <p:nvPr>
            <p:ph idx="1" type="body"/>
          </p:nvPr>
        </p:nvSpPr>
        <p:spPr>
          <a:xfrm>
            <a:off x="50400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40"/>
          <p:cNvSpPr txBox="1"/>
          <p:nvPr>
            <p:ph idx="2" type="body"/>
          </p:nvPr>
        </p:nvSpPr>
        <p:spPr>
          <a:xfrm>
            <a:off x="515268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40"/>
          <p:cNvSpPr txBox="1"/>
          <p:nvPr>
            <p:ph idx="3" type="body"/>
          </p:nvPr>
        </p:nvSpPr>
        <p:spPr>
          <a:xfrm>
            <a:off x="50400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28" name="Shape 28"/>
        <p:cNvGrpSpPr/>
        <p:nvPr/>
      </p:nvGrpSpPr>
      <p:grpSpPr>
        <a:xfrm>
          <a:off x="0" y="0"/>
          <a:ext cx="0" cy="0"/>
          <a:chOff x="0" y="0"/>
          <a:chExt cx="0" cy="0"/>
        </a:xfrm>
      </p:grpSpPr>
      <p:sp>
        <p:nvSpPr>
          <p:cNvPr id="29" name="Google Shape;29;p41"/>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41"/>
          <p:cNvSpPr txBox="1"/>
          <p:nvPr>
            <p:ph idx="1" type="body"/>
          </p:nvPr>
        </p:nvSpPr>
        <p:spPr>
          <a:xfrm>
            <a:off x="504000" y="1326600"/>
            <a:ext cx="4426920" cy="328860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41"/>
          <p:cNvSpPr txBox="1"/>
          <p:nvPr>
            <p:ph idx="2" type="body"/>
          </p:nvPr>
        </p:nvSpPr>
        <p:spPr>
          <a:xfrm>
            <a:off x="515268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41"/>
          <p:cNvSpPr txBox="1"/>
          <p:nvPr>
            <p:ph idx="3" type="body"/>
          </p:nvPr>
        </p:nvSpPr>
        <p:spPr>
          <a:xfrm>
            <a:off x="5152680" y="304452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33" name="Shape 33"/>
        <p:cNvGrpSpPr/>
        <p:nvPr/>
      </p:nvGrpSpPr>
      <p:grpSpPr>
        <a:xfrm>
          <a:off x="0" y="0"/>
          <a:ext cx="0" cy="0"/>
          <a:chOff x="0" y="0"/>
          <a:chExt cx="0" cy="0"/>
        </a:xfrm>
      </p:grpSpPr>
      <p:sp>
        <p:nvSpPr>
          <p:cNvPr id="34" name="Google Shape;34;p42"/>
          <p:cNvSpPr txBox="1"/>
          <p:nvPr>
            <p:ph type="title"/>
          </p:nvPr>
        </p:nvSpPr>
        <p:spPr>
          <a:xfrm>
            <a:off x="504000" y="226080"/>
            <a:ext cx="9072000" cy="9464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42"/>
          <p:cNvSpPr txBox="1"/>
          <p:nvPr>
            <p:ph idx="1" type="body"/>
          </p:nvPr>
        </p:nvSpPr>
        <p:spPr>
          <a:xfrm>
            <a:off x="50400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42"/>
          <p:cNvSpPr txBox="1"/>
          <p:nvPr>
            <p:ph idx="2" type="body"/>
          </p:nvPr>
        </p:nvSpPr>
        <p:spPr>
          <a:xfrm>
            <a:off x="5152680" y="1326600"/>
            <a:ext cx="442692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42"/>
          <p:cNvSpPr txBox="1"/>
          <p:nvPr>
            <p:ph idx="3" type="body"/>
          </p:nvPr>
        </p:nvSpPr>
        <p:spPr>
          <a:xfrm>
            <a:off x="504000" y="3044520"/>
            <a:ext cx="9072000" cy="15685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5.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5.xml"/><Relationship Id="rId10" Type="http://schemas.openxmlformats.org/officeDocument/2006/relationships/slideLayout" Target="../slideLayouts/slideLayout34.xml"/><Relationship Id="rId13" Type="http://schemas.openxmlformats.org/officeDocument/2006/relationships/theme" Target="../theme/theme4.xml"/><Relationship Id="rId12" Type="http://schemas.openxmlformats.org/officeDocument/2006/relationships/slideLayout" Target="../slideLayouts/slideLayout36.xml"/><Relationship Id="rId1" Type="http://schemas.openxmlformats.org/officeDocument/2006/relationships/slideLayout" Target="../slideLayouts/slideLayout25.xml"/><Relationship Id="rId2" Type="http://schemas.openxmlformats.org/officeDocument/2006/relationships/slideLayout" Target="../slideLayouts/slideLayout26.xml"/><Relationship Id="rId3" Type="http://schemas.openxmlformats.org/officeDocument/2006/relationships/slideLayout" Target="../slideLayouts/slideLayout27.xml"/><Relationship Id="rId4" Type="http://schemas.openxmlformats.org/officeDocument/2006/relationships/slideLayout" Target="../slideLayouts/slideLayout28.xml"/><Relationship Id="rId9" Type="http://schemas.openxmlformats.org/officeDocument/2006/relationships/slideLayout" Target="../slideLayouts/slideLayout33.xml"/><Relationship Id="rId5" Type="http://schemas.openxmlformats.org/officeDocument/2006/relationships/slideLayout" Target="../slideLayouts/slideLayout29.xml"/><Relationship Id="rId6" Type="http://schemas.openxmlformats.org/officeDocument/2006/relationships/slideLayout" Target="../slideLayouts/slideLayout30.xml"/><Relationship Id="rId7" Type="http://schemas.openxmlformats.org/officeDocument/2006/relationships/slideLayout" Target="../slideLayouts/slideLayout31.xml"/><Relationship Id="rId8"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7.xml"/><Relationship Id="rId10" Type="http://schemas.openxmlformats.org/officeDocument/2006/relationships/slideLayout" Target="../slideLayouts/slideLayout46.xml"/><Relationship Id="rId13" Type="http://schemas.openxmlformats.org/officeDocument/2006/relationships/theme" Target="../theme/theme3.xml"/><Relationship Id="rId12" Type="http://schemas.openxmlformats.org/officeDocument/2006/relationships/slideLayout" Target="../slideLayouts/slideLayout48.xml"/><Relationship Id="rId1" Type="http://schemas.openxmlformats.org/officeDocument/2006/relationships/slideLayout" Target="../slideLayouts/slideLayout37.xml"/><Relationship Id="rId2" Type="http://schemas.openxmlformats.org/officeDocument/2006/relationships/slideLayout" Target="../slideLayouts/slideLayout38.xml"/><Relationship Id="rId3" Type="http://schemas.openxmlformats.org/officeDocument/2006/relationships/slideLayout" Target="../slideLayouts/slideLayout39.xml"/><Relationship Id="rId4" Type="http://schemas.openxmlformats.org/officeDocument/2006/relationships/slideLayout" Target="../slideLayouts/slideLayout40.xml"/><Relationship Id="rId9" Type="http://schemas.openxmlformats.org/officeDocument/2006/relationships/slideLayout" Target="../slideLayouts/slideLayout45.xml"/><Relationship Id="rId5" Type="http://schemas.openxmlformats.org/officeDocument/2006/relationships/slideLayout" Target="../slideLayouts/slideLayout41.xml"/><Relationship Id="rId6" Type="http://schemas.openxmlformats.org/officeDocument/2006/relationships/slideLayout" Target="../slideLayouts/slideLayout42.xml"/><Relationship Id="rId7" Type="http://schemas.openxmlformats.org/officeDocument/2006/relationships/slideLayout" Target="../slideLayouts/slideLayout43.xml"/><Relationship Id="rId8"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27"/>
          <p:cNvSpPr txBox="1"/>
          <p:nvPr>
            <p:ph type="title"/>
          </p:nvPr>
        </p:nvSpPr>
        <p:spPr>
          <a:xfrm>
            <a:off x="504000" y="225720"/>
            <a:ext cx="9071640" cy="946800"/>
          </a:xfrm>
          <a:prstGeom prst="rect">
            <a:avLst/>
          </a:prstGeom>
          <a:noFill/>
          <a:ln>
            <a:noFill/>
          </a:ln>
        </p:spPr>
        <p:txBody>
          <a:bodyPr anchorCtr="0" anchor="ctr" bIns="0" lIns="0" spcFirstLastPara="1" rIns="0" wrap="square" tIns="0">
            <a:sp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7"/>
          <p:cNvSpPr txBox="1"/>
          <p:nvPr>
            <p:ph idx="1" type="body"/>
          </p:nvPr>
        </p:nvSpPr>
        <p:spPr>
          <a:xfrm>
            <a:off x="504000" y="1326600"/>
            <a:ext cx="9071640" cy="32882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6" name="Shape 56"/>
        <p:cNvGrpSpPr/>
        <p:nvPr/>
      </p:nvGrpSpPr>
      <p:grpSpPr>
        <a:xfrm>
          <a:off x="0" y="0"/>
          <a:ext cx="0" cy="0"/>
          <a:chOff x="0" y="0"/>
          <a:chExt cx="0" cy="0"/>
        </a:xfrm>
      </p:grpSpPr>
      <p:sp>
        <p:nvSpPr>
          <p:cNvPr id="57" name="Google Shape;57;p29"/>
          <p:cNvSpPr txBox="1"/>
          <p:nvPr>
            <p:ph type="title"/>
          </p:nvPr>
        </p:nvSpPr>
        <p:spPr>
          <a:xfrm>
            <a:off x="504000" y="226080"/>
            <a:ext cx="9072000" cy="94644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8" name="Google Shape;58;p29"/>
          <p:cNvSpPr txBox="1"/>
          <p:nvPr>
            <p:ph idx="1" type="body"/>
          </p:nvPr>
        </p:nvSpPr>
        <p:spPr>
          <a:xfrm>
            <a:off x="504000" y="1326600"/>
            <a:ext cx="9072000" cy="328860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7" name="Shape 107"/>
        <p:cNvGrpSpPr/>
        <p:nvPr/>
      </p:nvGrpSpPr>
      <p:grpSpPr>
        <a:xfrm>
          <a:off x="0" y="0"/>
          <a:ext cx="0" cy="0"/>
          <a:chOff x="0" y="0"/>
          <a:chExt cx="0" cy="0"/>
        </a:xfrm>
      </p:grpSpPr>
      <p:sp>
        <p:nvSpPr>
          <p:cNvPr id="108" name="Google Shape;108;p31"/>
          <p:cNvSpPr txBox="1"/>
          <p:nvPr>
            <p:ph type="title"/>
          </p:nvPr>
        </p:nvSpPr>
        <p:spPr>
          <a:xfrm>
            <a:off x="504000" y="225720"/>
            <a:ext cx="9071640" cy="946800"/>
          </a:xfrm>
          <a:prstGeom prst="rect">
            <a:avLst/>
          </a:prstGeom>
          <a:noFill/>
          <a:ln>
            <a:noFill/>
          </a:ln>
        </p:spPr>
        <p:txBody>
          <a:bodyPr anchorCtr="0" anchor="ctr" bIns="0" lIns="0" spcFirstLastPara="1" rIns="0" wrap="square" tIns="0">
            <a:sp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09" name="Google Shape;109;p31"/>
          <p:cNvSpPr txBox="1"/>
          <p:nvPr>
            <p:ph idx="1" type="body"/>
          </p:nvPr>
        </p:nvSpPr>
        <p:spPr>
          <a:xfrm>
            <a:off x="504000" y="1326600"/>
            <a:ext cx="9071640" cy="32882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58" name="Shape 158"/>
        <p:cNvGrpSpPr/>
        <p:nvPr/>
      </p:nvGrpSpPr>
      <p:grpSpPr>
        <a:xfrm>
          <a:off x="0" y="0"/>
          <a:ext cx="0" cy="0"/>
          <a:chOff x="0" y="0"/>
          <a:chExt cx="0" cy="0"/>
        </a:xfrm>
      </p:grpSpPr>
      <p:sp>
        <p:nvSpPr>
          <p:cNvPr id="159" name="Google Shape;159;p33"/>
          <p:cNvSpPr txBox="1"/>
          <p:nvPr>
            <p:ph type="title"/>
          </p:nvPr>
        </p:nvSpPr>
        <p:spPr>
          <a:xfrm>
            <a:off x="504000" y="226080"/>
            <a:ext cx="9072000" cy="94644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60" name="Google Shape;160;p33"/>
          <p:cNvSpPr txBox="1"/>
          <p:nvPr>
            <p:ph idx="1" type="body"/>
          </p:nvPr>
        </p:nvSpPr>
        <p:spPr>
          <a:xfrm>
            <a:off x="504000" y="1326600"/>
            <a:ext cx="9072000" cy="328860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image" Target="../media/image1.jpg"/><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3.jp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Relationship Id="rId3" Type="http://schemas.openxmlformats.org/officeDocument/2006/relationships/image" Target="../media/image3.jp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4.xml"/><Relationship Id="rId3" Type="http://schemas.openxmlformats.org/officeDocument/2006/relationships/image" Target="../media/image3.jp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5.xml"/><Relationship Id="rId3" Type="http://schemas.openxmlformats.org/officeDocument/2006/relationships/image" Target="../media/image3.jp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Relationship Id="rId3" Type="http://schemas.openxmlformats.org/officeDocument/2006/relationships/image" Target="../media/image3.jp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xml"/><Relationship Id="rId3"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pic>
        <p:nvPicPr>
          <p:cNvPr id="213" name="Google Shape;213;p1"/>
          <p:cNvPicPr preferRelativeResize="0"/>
          <p:nvPr/>
        </p:nvPicPr>
        <p:blipFill rotWithShape="1">
          <a:blip r:embed="rId3">
            <a:alphaModFix/>
          </a:blip>
          <a:srcRect b="0" l="0" r="0" t="0"/>
          <a:stretch/>
        </p:blipFill>
        <p:spPr>
          <a:xfrm>
            <a:off x="7751923" y="72000"/>
            <a:ext cx="2305400" cy="472824"/>
          </a:xfrm>
          <a:prstGeom prst="rect">
            <a:avLst/>
          </a:prstGeom>
          <a:noFill/>
          <a:ln>
            <a:noFill/>
          </a:ln>
        </p:spPr>
      </p:pic>
      <p:sp>
        <p:nvSpPr>
          <p:cNvPr id="214" name="Google Shape;214;p1"/>
          <p:cNvSpPr/>
          <p:nvPr/>
        </p:nvSpPr>
        <p:spPr>
          <a:xfrm>
            <a:off x="3477020" y="3003513"/>
            <a:ext cx="6321300" cy="2216100"/>
          </a:xfrm>
          <a:prstGeom prst="rect">
            <a:avLst/>
          </a:prstGeom>
          <a:noFill/>
          <a:ln>
            <a:noFill/>
          </a:ln>
        </p:spPr>
        <p:txBody>
          <a:bodyPr anchorCtr="0" anchor="ctr" bIns="0" lIns="0" spcFirstLastPara="1" rIns="0" wrap="square" tIns="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rgbClr val="595959"/>
                </a:solidFill>
                <a:latin typeface="Arial"/>
                <a:ea typeface="Arial"/>
                <a:cs typeface="Arial"/>
                <a:sym typeface="Arial"/>
              </a:rPr>
              <a:t>INSPIRE</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rgbClr val="7F7F7F"/>
                </a:solidFill>
                <a:latin typeface="Arial"/>
                <a:ea typeface="Arial"/>
                <a:cs typeface="Arial"/>
                <a:sym typeface="Arial"/>
              </a:rPr>
              <a:t>INnovative Serious Play for Identifying your Role in Social Entrepreneurship</a:t>
            </a:r>
            <a:endParaRPr b="0" i="0" sz="3600" u="none" cap="none" strike="noStrike">
              <a:solidFill>
                <a:srgbClr val="7F7F7F"/>
              </a:solidFill>
              <a:latin typeface="Arial"/>
              <a:ea typeface="Arial"/>
              <a:cs typeface="Arial"/>
              <a:sym typeface="Arial"/>
            </a:endParaRPr>
          </a:p>
        </p:txBody>
      </p:sp>
      <p:pic>
        <p:nvPicPr>
          <p:cNvPr descr="Αποτέλεσμα εικόνας για digital game entrepreneurship" id="215" name="Google Shape;215;p1"/>
          <p:cNvPicPr preferRelativeResize="0"/>
          <p:nvPr/>
        </p:nvPicPr>
        <p:blipFill rotWithShape="1">
          <a:blip r:embed="rId4">
            <a:alphaModFix/>
          </a:blip>
          <a:srcRect b="0" l="37501" r="26894" t="0"/>
          <a:stretch/>
        </p:blipFill>
        <p:spPr>
          <a:xfrm>
            <a:off x="0" y="0"/>
            <a:ext cx="3031368" cy="5670550"/>
          </a:xfrm>
          <a:prstGeom prst="rect">
            <a:avLst/>
          </a:prstGeom>
          <a:noFill/>
          <a:ln>
            <a:noFill/>
          </a:ln>
        </p:spPr>
      </p:pic>
      <p:pic>
        <p:nvPicPr>
          <p:cNvPr id="216" name="Google Shape;216;p1"/>
          <p:cNvPicPr preferRelativeResize="0"/>
          <p:nvPr/>
        </p:nvPicPr>
        <p:blipFill>
          <a:blip r:embed="rId5">
            <a:alphaModFix/>
          </a:blip>
          <a:stretch>
            <a:fillRect/>
          </a:stretch>
        </p:blipFill>
        <p:spPr>
          <a:xfrm>
            <a:off x="4392618" y="961588"/>
            <a:ext cx="4632052" cy="183118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2"/>
          <p:cNvSpPr/>
          <p:nvPr/>
        </p:nvSpPr>
        <p:spPr>
          <a:xfrm>
            <a:off x="852759" y="1171252"/>
            <a:ext cx="8769193" cy="3821987"/>
          </a:xfrm>
          <a:prstGeom prst="flowChartPunchedTape">
            <a:avLst/>
          </a:prstGeom>
          <a:solidFill>
            <a:srgbClr val="5F497A"/>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The INSPIRE is aiming to inspire and empower young people between 18-24 engage with Social Entrepreneurship, create strong teams which will found their companies, through an innovative toolkit and a psychometric serious game that assesses and identifies their competences and personality characteristics while it presents them ways of overcoming challenges of entrepreneurial world and opportunities according to SDGs. </a:t>
            </a:r>
            <a:endParaRPr b="0" i="0" sz="1800" u="none" cap="none" strike="noStrike">
              <a:solidFill>
                <a:schemeClr val="lt1"/>
              </a:solidFill>
              <a:latin typeface="Arial"/>
              <a:ea typeface="Arial"/>
              <a:cs typeface="Arial"/>
              <a:sym typeface="Arial"/>
            </a:endParaRPr>
          </a:p>
        </p:txBody>
      </p:sp>
      <p:pic>
        <p:nvPicPr>
          <p:cNvPr id="222" name="Google Shape;222;p2"/>
          <p:cNvPicPr preferRelativeResize="0"/>
          <p:nvPr/>
        </p:nvPicPr>
        <p:blipFill rotWithShape="1">
          <a:blip r:embed="rId3">
            <a:alphaModFix/>
          </a:blip>
          <a:srcRect b="0" l="0" r="0" t="0"/>
          <a:stretch/>
        </p:blipFill>
        <p:spPr>
          <a:xfrm>
            <a:off x="8626860" y="5174704"/>
            <a:ext cx="1752119" cy="358920"/>
          </a:xfrm>
          <a:prstGeom prst="rect">
            <a:avLst/>
          </a:prstGeom>
          <a:noFill/>
          <a:ln>
            <a:noFill/>
          </a:ln>
        </p:spPr>
      </p:pic>
      <p:pic>
        <p:nvPicPr>
          <p:cNvPr id="223" name="Google Shape;223;p2"/>
          <p:cNvPicPr preferRelativeResize="0"/>
          <p:nvPr/>
        </p:nvPicPr>
        <p:blipFill>
          <a:blip r:embed="rId4">
            <a:alphaModFix/>
          </a:blip>
          <a:stretch>
            <a:fillRect/>
          </a:stretch>
        </p:blipFill>
        <p:spPr>
          <a:xfrm>
            <a:off x="7560669" y="5229075"/>
            <a:ext cx="907904" cy="3589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3"/>
          <p:cNvSpPr/>
          <p:nvPr/>
        </p:nvSpPr>
        <p:spPr>
          <a:xfrm>
            <a:off x="0" y="0"/>
            <a:ext cx="2374920" cy="5668920"/>
          </a:xfrm>
          <a:prstGeom prst="rect">
            <a:avLst/>
          </a:prstGeom>
          <a:solidFill>
            <a:srgbClr val="5F497A"/>
          </a:solidFill>
          <a:ln cap="flat" cmpd="sng" w="9525">
            <a:solidFill>
              <a:srgbClr val="3465A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 name="Google Shape;229;p3"/>
          <p:cNvSpPr/>
          <p:nvPr/>
        </p:nvSpPr>
        <p:spPr>
          <a:xfrm>
            <a:off x="62063" y="2355334"/>
            <a:ext cx="2374920" cy="369332"/>
          </a:xfrm>
          <a:prstGeom prst="rect">
            <a:avLst/>
          </a:prstGeom>
          <a:noFill/>
          <a:ln>
            <a:noFill/>
          </a:ln>
        </p:spPr>
        <p:txBody>
          <a:bodyPr anchorCtr="0" anchor="ctr" bIns="0" lIns="0" spcFirstLastPara="1" rIns="0" wrap="square" tIns="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Arial"/>
                <a:ea typeface="Arial"/>
                <a:cs typeface="Arial"/>
                <a:sym typeface="Arial"/>
              </a:rPr>
              <a:t>PARTNERS</a:t>
            </a:r>
            <a:endParaRPr b="0" i="0" sz="2400" u="none" cap="none" strike="noStrike">
              <a:solidFill>
                <a:schemeClr val="lt1"/>
              </a:solidFill>
              <a:latin typeface="Arial"/>
              <a:ea typeface="Arial"/>
              <a:cs typeface="Arial"/>
              <a:sym typeface="Arial"/>
            </a:endParaRPr>
          </a:p>
        </p:txBody>
      </p:sp>
      <p:sp>
        <p:nvSpPr>
          <p:cNvPr id="230" name="Google Shape;230;p3"/>
          <p:cNvSpPr txBox="1"/>
          <p:nvPr/>
        </p:nvSpPr>
        <p:spPr>
          <a:xfrm>
            <a:off x="677334" y="609600"/>
            <a:ext cx="8596668" cy="13208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Arial"/>
              <a:buNone/>
            </a:pPr>
            <a:r>
              <a:t/>
            </a:r>
            <a:endParaRPr b="0" i="0" sz="4400" u="none" cap="none" strike="noStrike">
              <a:solidFill>
                <a:schemeClr val="dk1"/>
              </a:solidFill>
              <a:latin typeface="Arial"/>
              <a:ea typeface="Arial"/>
              <a:cs typeface="Arial"/>
              <a:sym typeface="Arial"/>
            </a:endParaRPr>
          </a:p>
        </p:txBody>
      </p:sp>
      <p:grpSp>
        <p:nvGrpSpPr>
          <p:cNvPr id="231" name="Google Shape;231;p3"/>
          <p:cNvGrpSpPr/>
          <p:nvPr/>
        </p:nvGrpSpPr>
        <p:grpSpPr>
          <a:xfrm>
            <a:off x="2950376" y="1056699"/>
            <a:ext cx="6463803" cy="2472675"/>
            <a:chOff x="0" y="43306"/>
            <a:chExt cx="6463803" cy="2472675"/>
          </a:xfrm>
        </p:grpSpPr>
        <p:sp>
          <p:nvSpPr>
            <p:cNvPr id="232" name="Google Shape;232;p3"/>
            <p:cNvSpPr/>
            <p:nvPr/>
          </p:nvSpPr>
          <p:spPr>
            <a:xfrm rot="5400000">
              <a:off x="4070902" y="-793840"/>
              <a:ext cx="648968" cy="4136834"/>
            </a:xfrm>
            <a:prstGeom prst="round2SameRect">
              <a:avLst>
                <a:gd fmla="val 16667" name="adj1"/>
                <a:gd fmla="val 0" name="adj2"/>
              </a:avLst>
            </a:prstGeom>
            <a:solidFill>
              <a:srgbClr val="CFD7E7">
                <a:alpha val="89411"/>
              </a:srgbClr>
            </a:solidFill>
            <a:ln cap="flat" cmpd="sng" w="25400">
              <a:solidFill>
                <a:srgbClr val="CFD7E7">
                  <a:alpha val="89411"/>
                </a:srgbClr>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 name="Google Shape;233;p3"/>
            <p:cNvSpPr txBox="1"/>
            <p:nvPr/>
          </p:nvSpPr>
          <p:spPr>
            <a:xfrm>
              <a:off x="2326969" y="981773"/>
              <a:ext cx="4105154" cy="585608"/>
            </a:xfrm>
            <a:prstGeom prst="rect">
              <a:avLst/>
            </a:prstGeom>
            <a:noFill/>
            <a:ln>
              <a:noFill/>
            </a:ln>
          </p:spPr>
          <p:txBody>
            <a:bodyPr anchorCtr="0" anchor="ctr" bIns="19050" lIns="38100" spcFirstLastPara="1" rIns="38100" wrap="square" tIns="19050">
              <a:noAutofit/>
            </a:bodyPr>
            <a:lstStyle/>
            <a:p>
              <a:pPr indent="-57150" lvl="1" marL="57150" marR="0" rtl="0" algn="just">
                <a:lnSpc>
                  <a:spcPct val="90000"/>
                </a:lnSpc>
                <a:spcBef>
                  <a:spcPts val="0"/>
                </a:spcBef>
                <a:spcAft>
                  <a:spcPts val="0"/>
                </a:spcAft>
                <a:buClr>
                  <a:schemeClr val="dk1"/>
                </a:buClr>
                <a:buSzPts val="1000"/>
                <a:buFont typeface="Arial"/>
                <a:buChar char="•"/>
              </a:pPr>
              <a:r>
                <a:rPr b="0" i="0" lang="en-US" sz="1000" u="none" cap="none" strike="noStrike">
                  <a:solidFill>
                    <a:schemeClr val="dk1"/>
                  </a:solidFill>
                  <a:latin typeface="Arial"/>
                  <a:ea typeface="Arial"/>
                  <a:cs typeface="Arial"/>
                  <a:sym typeface="Arial"/>
                </a:rPr>
                <a:t>an family support center implementing the last 20 years career coaching workshops and seminars as well as personal advisory especially to vulnerable groups like young people, refugees, women, economic excluded people</a:t>
              </a:r>
              <a:endParaRPr b="0" i="0" sz="1000" u="none" cap="none" strike="noStrike">
                <a:solidFill>
                  <a:schemeClr val="dk1"/>
                </a:solidFill>
                <a:latin typeface="Arial"/>
                <a:ea typeface="Arial"/>
                <a:cs typeface="Arial"/>
                <a:sym typeface="Arial"/>
              </a:endParaRPr>
            </a:p>
          </p:txBody>
        </p:sp>
        <p:sp>
          <p:nvSpPr>
            <p:cNvPr id="234" name="Google Shape;234;p3"/>
            <p:cNvSpPr/>
            <p:nvPr/>
          </p:nvSpPr>
          <p:spPr>
            <a:xfrm>
              <a:off x="0" y="868972"/>
              <a:ext cx="2326969" cy="811210"/>
            </a:xfrm>
            <a:prstGeom prst="roundRect">
              <a:avLst>
                <a:gd fmla="val 16667" name="adj"/>
              </a:avLst>
            </a:prstGeom>
            <a:solidFill>
              <a:srgbClr val="4674AA"/>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 name="Google Shape;235;p3"/>
            <p:cNvSpPr txBox="1"/>
            <p:nvPr/>
          </p:nvSpPr>
          <p:spPr>
            <a:xfrm>
              <a:off x="39600" y="908572"/>
              <a:ext cx="2247769" cy="73201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2400"/>
                <a:buFont typeface="Arial"/>
                <a:buNone/>
              </a:pPr>
              <a:r>
                <a:rPr b="0" i="0" lang="en-US" sz="2400" u="none" cap="none" strike="noStrike">
                  <a:solidFill>
                    <a:schemeClr val="lt1"/>
                  </a:solidFill>
                  <a:latin typeface="Arial"/>
                  <a:ea typeface="Arial"/>
                  <a:cs typeface="Arial"/>
                  <a:sym typeface="Arial"/>
                </a:rPr>
                <a:t>FSC</a:t>
              </a:r>
              <a:endParaRPr b="0" i="0" sz="2400" u="none" cap="none" strike="noStrike">
                <a:solidFill>
                  <a:schemeClr val="lt1"/>
                </a:solidFill>
                <a:latin typeface="Arial"/>
                <a:ea typeface="Arial"/>
                <a:cs typeface="Arial"/>
                <a:sym typeface="Arial"/>
              </a:endParaRPr>
            </a:p>
          </p:txBody>
        </p:sp>
        <p:sp>
          <p:nvSpPr>
            <p:cNvPr id="236" name="Google Shape;236;p3"/>
            <p:cNvSpPr/>
            <p:nvPr/>
          </p:nvSpPr>
          <p:spPr>
            <a:xfrm rot="5400000">
              <a:off x="4070902" y="-1619458"/>
              <a:ext cx="648968" cy="4136834"/>
            </a:xfrm>
            <a:prstGeom prst="round2SameRect">
              <a:avLst>
                <a:gd fmla="val 16667" name="adj1"/>
                <a:gd fmla="val 0" name="adj2"/>
              </a:avLst>
            </a:prstGeom>
            <a:solidFill>
              <a:srgbClr val="CFD7E7">
                <a:alpha val="89411"/>
              </a:srgbClr>
            </a:solidFill>
            <a:ln cap="flat" cmpd="sng" w="25400">
              <a:solidFill>
                <a:srgbClr val="CFD7E7">
                  <a:alpha val="89411"/>
                </a:srgbClr>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 name="Google Shape;237;p3"/>
            <p:cNvSpPr txBox="1"/>
            <p:nvPr/>
          </p:nvSpPr>
          <p:spPr>
            <a:xfrm>
              <a:off x="2326969" y="156155"/>
              <a:ext cx="4105154" cy="585608"/>
            </a:xfrm>
            <a:prstGeom prst="rect">
              <a:avLst/>
            </a:prstGeom>
            <a:noFill/>
            <a:ln>
              <a:noFill/>
            </a:ln>
          </p:spPr>
          <p:txBody>
            <a:bodyPr anchorCtr="0" anchor="ctr" bIns="19050" lIns="38100" spcFirstLastPara="1" rIns="38100" wrap="square" tIns="19050">
              <a:noAutofit/>
            </a:bodyPr>
            <a:lstStyle/>
            <a:p>
              <a:pPr indent="-57150" lvl="1" marL="57150" marR="0" rtl="0" algn="just">
                <a:lnSpc>
                  <a:spcPct val="90000"/>
                </a:lnSpc>
                <a:spcBef>
                  <a:spcPts val="0"/>
                </a:spcBef>
                <a:spcAft>
                  <a:spcPts val="0"/>
                </a:spcAft>
                <a:buClr>
                  <a:schemeClr val="dk1"/>
                </a:buClr>
                <a:buSzPts val="1000"/>
                <a:buFont typeface="Arial"/>
                <a:buChar char="•"/>
              </a:pPr>
              <a:r>
                <a:rPr b="0" i="0" lang="en-US" sz="1000" u="none" cap="none" strike="noStrike">
                  <a:solidFill>
                    <a:schemeClr val="dk1"/>
                  </a:solidFill>
                  <a:latin typeface="Arial"/>
                  <a:ea typeface="Arial"/>
                  <a:cs typeface="Arial"/>
                  <a:sym typeface="Arial"/>
                </a:rPr>
                <a:t>an NGO focusing on creation of serious games for specific educational or other aims</a:t>
              </a:r>
              <a:endParaRPr b="0" i="0" sz="1000" u="none" cap="none" strike="noStrike">
                <a:solidFill>
                  <a:schemeClr val="dk1"/>
                </a:solidFill>
                <a:latin typeface="Arial"/>
                <a:ea typeface="Arial"/>
                <a:cs typeface="Arial"/>
                <a:sym typeface="Arial"/>
              </a:endParaRPr>
            </a:p>
          </p:txBody>
        </p:sp>
        <p:sp>
          <p:nvSpPr>
            <p:cNvPr id="238" name="Google Shape;238;p3"/>
            <p:cNvSpPr/>
            <p:nvPr/>
          </p:nvSpPr>
          <p:spPr>
            <a:xfrm>
              <a:off x="0" y="43306"/>
              <a:ext cx="2326969" cy="811210"/>
            </a:xfrm>
            <a:prstGeom prst="roundRect">
              <a:avLst>
                <a:gd fmla="val 16667" name="adj"/>
              </a:avLst>
            </a:prstGeom>
            <a:solidFill>
              <a:srgbClr val="6F90C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9" name="Google Shape;239;p3"/>
            <p:cNvSpPr txBox="1"/>
            <p:nvPr/>
          </p:nvSpPr>
          <p:spPr>
            <a:xfrm>
              <a:off x="39600" y="82906"/>
              <a:ext cx="2247769" cy="73201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2400"/>
                <a:buFont typeface="Arial"/>
                <a:buNone/>
              </a:pPr>
              <a:r>
                <a:rPr b="0" i="0" lang="en-US" sz="2400" u="none" cap="none" strike="noStrike">
                  <a:solidFill>
                    <a:schemeClr val="lt1"/>
                  </a:solidFill>
                  <a:latin typeface="Arial"/>
                  <a:ea typeface="Arial"/>
                  <a:cs typeface="Arial"/>
                  <a:sym typeface="Arial"/>
                </a:rPr>
                <a:t> Challedu</a:t>
              </a:r>
              <a:endParaRPr b="0" i="0" sz="2400" u="none" cap="none" strike="noStrike">
                <a:solidFill>
                  <a:schemeClr val="lt1"/>
                </a:solidFill>
                <a:latin typeface="Arial"/>
                <a:ea typeface="Arial"/>
                <a:cs typeface="Arial"/>
                <a:sym typeface="Arial"/>
              </a:endParaRPr>
            </a:p>
          </p:txBody>
        </p:sp>
        <p:sp>
          <p:nvSpPr>
            <p:cNvPr id="240" name="Google Shape;240;p3"/>
            <p:cNvSpPr/>
            <p:nvPr/>
          </p:nvSpPr>
          <p:spPr>
            <a:xfrm rot="5400000">
              <a:off x="4070902" y="41959"/>
              <a:ext cx="648968" cy="4136834"/>
            </a:xfrm>
            <a:prstGeom prst="round2SameRect">
              <a:avLst>
                <a:gd fmla="val 16667" name="adj1"/>
                <a:gd fmla="val 0" name="adj2"/>
              </a:avLst>
            </a:prstGeom>
            <a:solidFill>
              <a:srgbClr val="CFD7E7">
                <a:alpha val="89411"/>
              </a:srgbClr>
            </a:solidFill>
            <a:ln cap="flat" cmpd="sng" w="25400">
              <a:solidFill>
                <a:srgbClr val="CFD7E7">
                  <a:alpha val="89411"/>
                </a:srgbClr>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 name="Google Shape;241;p3"/>
            <p:cNvSpPr txBox="1"/>
            <p:nvPr/>
          </p:nvSpPr>
          <p:spPr>
            <a:xfrm>
              <a:off x="2326969" y="1817572"/>
              <a:ext cx="4105154" cy="585608"/>
            </a:xfrm>
            <a:prstGeom prst="rect">
              <a:avLst/>
            </a:prstGeom>
            <a:noFill/>
            <a:ln>
              <a:noFill/>
            </a:ln>
          </p:spPr>
          <p:txBody>
            <a:bodyPr anchorCtr="0" anchor="ctr" bIns="19050" lIns="38100" spcFirstLastPara="1" rIns="38100" wrap="square" tIns="19050">
              <a:noAutofit/>
            </a:bodyPr>
            <a:lstStyle/>
            <a:p>
              <a:pPr indent="-57150" lvl="1" marL="57150" marR="0" rtl="0" algn="just">
                <a:lnSpc>
                  <a:spcPct val="90000"/>
                </a:lnSpc>
                <a:spcBef>
                  <a:spcPts val="0"/>
                </a:spcBef>
                <a:spcAft>
                  <a:spcPts val="0"/>
                </a:spcAft>
                <a:buClr>
                  <a:schemeClr val="dk1"/>
                </a:buClr>
                <a:buSzPts val="1000"/>
                <a:buFont typeface="Arial"/>
                <a:buChar char="•"/>
              </a:pPr>
              <a:r>
                <a:rPr b="0" i="0" lang="en-US" sz="1000" u="none" cap="none" strike="noStrike">
                  <a:solidFill>
                    <a:schemeClr val="dk1"/>
                  </a:solidFill>
                  <a:latin typeface="Arial"/>
                  <a:ea typeface="Arial"/>
                  <a:cs typeface="Arial"/>
                  <a:sym typeface="Arial"/>
                </a:rPr>
                <a:t>an NGO dealing with young people and empowerment of  entrepreneurial skills</a:t>
              </a:r>
              <a:endParaRPr b="0" i="0" sz="1000" u="none" cap="none" strike="noStrike">
                <a:solidFill>
                  <a:schemeClr val="dk1"/>
                </a:solidFill>
                <a:latin typeface="Arial"/>
                <a:ea typeface="Arial"/>
                <a:cs typeface="Arial"/>
                <a:sym typeface="Arial"/>
              </a:endParaRPr>
            </a:p>
          </p:txBody>
        </p:sp>
        <p:sp>
          <p:nvSpPr>
            <p:cNvPr id="242" name="Google Shape;242;p3"/>
            <p:cNvSpPr/>
            <p:nvPr/>
          </p:nvSpPr>
          <p:spPr>
            <a:xfrm>
              <a:off x="0" y="1704771"/>
              <a:ext cx="2326969" cy="811210"/>
            </a:xfrm>
            <a:prstGeom prst="roundRect">
              <a:avLst>
                <a:gd fmla="val 16667" name="adj"/>
              </a:avLst>
            </a:prstGeom>
            <a:solidFill>
              <a:srgbClr val="9EB2D2"/>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 name="Google Shape;243;p3"/>
            <p:cNvSpPr txBox="1"/>
            <p:nvPr/>
          </p:nvSpPr>
          <p:spPr>
            <a:xfrm>
              <a:off x="39600" y="1744371"/>
              <a:ext cx="2247769" cy="73201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2400"/>
                <a:buFont typeface="Arial"/>
                <a:buNone/>
              </a:pPr>
              <a:r>
                <a:rPr b="0" i="0" lang="en-US" sz="2400" u="none" cap="none" strike="noStrike">
                  <a:solidFill>
                    <a:schemeClr val="lt1"/>
                  </a:solidFill>
                  <a:latin typeface="Arial"/>
                  <a:ea typeface="Arial"/>
                  <a:cs typeface="Arial"/>
                  <a:sym typeface="Arial"/>
                </a:rPr>
                <a:t>CIP</a:t>
              </a:r>
              <a:endParaRPr b="0" i="0" sz="2400" u="none" cap="none" strike="noStrike">
                <a:solidFill>
                  <a:schemeClr val="lt1"/>
                </a:solidFill>
                <a:latin typeface="Arial"/>
                <a:ea typeface="Arial"/>
                <a:cs typeface="Arial"/>
                <a:sym typeface="Arial"/>
              </a:endParaRPr>
            </a:p>
          </p:txBody>
        </p:sp>
      </p:grpSp>
      <p:grpSp>
        <p:nvGrpSpPr>
          <p:cNvPr id="244" name="Google Shape;244;p3"/>
          <p:cNvGrpSpPr/>
          <p:nvPr/>
        </p:nvGrpSpPr>
        <p:grpSpPr>
          <a:xfrm>
            <a:off x="2938409" y="3554859"/>
            <a:ext cx="6475770" cy="1029276"/>
            <a:chOff x="0" y="0"/>
            <a:chExt cx="6475770" cy="1029276"/>
          </a:xfrm>
        </p:grpSpPr>
        <p:sp>
          <p:nvSpPr>
            <p:cNvPr id="245" name="Google Shape;245;p3"/>
            <p:cNvSpPr/>
            <p:nvPr/>
          </p:nvSpPr>
          <p:spPr>
            <a:xfrm rot="5400000">
              <a:off x="3991813" y="-1557608"/>
              <a:ext cx="823420" cy="4144493"/>
            </a:xfrm>
            <a:prstGeom prst="round2SameRect">
              <a:avLst>
                <a:gd fmla="val 16667" name="adj1"/>
                <a:gd fmla="val 0" name="adj2"/>
              </a:avLst>
            </a:prstGeom>
            <a:solidFill>
              <a:srgbClr val="D7D1DF">
                <a:alpha val="89411"/>
              </a:srgbClr>
            </a:solidFill>
            <a:ln cap="flat" cmpd="sng" w="25400">
              <a:solidFill>
                <a:srgbClr val="D7D1DF">
                  <a:alpha val="89411"/>
                </a:srgbClr>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 name="Google Shape;246;p3"/>
            <p:cNvSpPr txBox="1"/>
            <p:nvPr/>
          </p:nvSpPr>
          <p:spPr>
            <a:xfrm>
              <a:off x="2331277" y="143124"/>
              <a:ext cx="4104297" cy="743028"/>
            </a:xfrm>
            <a:prstGeom prst="rect">
              <a:avLst/>
            </a:prstGeom>
            <a:noFill/>
            <a:ln>
              <a:noFill/>
            </a:ln>
          </p:spPr>
          <p:txBody>
            <a:bodyPr anchorCtr="0" anchor="ctr" bIns="123825" lIns="247650" spcFirstLastPara="1" rIns="247650" wrap="square" tIns="123825">
              <a:noAutofit/>
            </a:bodyPr>
            <a:lstStyle/>
            <a:p>
              <a:pPr indent="-69850" lvl="1" marL="57150" marR="0" rtl="0" algn="just">
                <a:lnSpc>
                  <a:spcPct val="90000"/>
                </a:lnSpc>
                <a:spcBef>
                  <a:spcPts val="0"/>
                </a:spcBef>
                <a:spcAft>
                  <a:spcPts val="0"/>
                </a:spcAft>
                <a:buClr>
                  <a:schemeClr val="dk1"/>
                </a:buClr>
                <a:buSzPts val="1100"/>
                <a:buFont typeface="Arial"/>
                <a:buChar char="•"/>
              </a:pPr>
              <a:r>
                <a:rPr b="0" i="0" lang="en-US" sz="1100" u="none" cap="none" strike="noStrike">
                  <a:solidFill>
                    <a:schemeClr val="dk1"/>
                  </a:solidFill>
                  <a:latin typeface="Arial"/>
                  <a:ea typeface="Arial"/>
                  <a:cs typeface="Arial"/>
                  <a:sym typeface="Arial"/>
                </a:rPr>
                <a:t>a youth educational center with expertise in development of training material and implementation of workshops for entrepreneurship and employability of young people</a:t>
              </a:r>
              <a:endParaRPr b="0" i="0" sz="1100" u="none" cap="none" strike="noStrike">
                <a:solidFill>
                  <a:schemeClr val="dk1"/>
                </a:solidFill>
                <a:latin typeface="Arial"/>
                <a:ea typeface="Arial"/>
                <a:cs typeface="Arial"/>
                <a:sym typeface="Arial"/>
              </a:endParaRPr>
            </a:p>
          </p:txBody>
        </p:sp>
        <p:sp>
          <p:nvSpPr>
            <p:cNvPr id="247" name="Google Shape;247;p3"/>
            <p:cNvSpPr/>
            <p:nvPr/>
          </p:nvSpPr>
          <p:spPr>
            <a:xfrm>
              <a:off x="0" y="0"/>
              <a:ext cx="2331277" cy="1029276"/>
            </a:xfrm>
            <a:prstGeom prst="roundRect">
              <a:avLst>
                <a:gd fmla="val 16667" name="adj"/>
              </a:avLst>
            </a:prstGeom>
            <a:solidFill>
              <a:schemeClr val="accent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 name="Google Shape;248;p3"/>
            <p:cNvSpPr txBox="1"/>
            <p:nvPr/>
          </p:nvSpPr>
          <p:spPr>
            <a:xfrm>
              <a:off x="50245" y="50245"/>
              <a:ext cx="2230787" cy="928786"/>
            </a:xfrm>
            <a:prstGeom prst="rect">
              <a:avLst/>
            </a:prstGeom>
            <a:noFill/>
            <a:ln>
              <a:noFill/>
            </a:ln>
          </p:spPr>
          <p:txBody>
            <a:bodyPr anchorCtr="0" anchor="ctr" bIns="38100" lIns="76200" spcFirstLastPara="1" rIns="76200" wrap="square" tIns="38100">
              <a:noAutofit/>
            </a:bodyPr>
            <a:lstStyle/>
            <a:p>
              <a:pPr indent="0" lvl="0" marL="0" marR="0" rtl="0" algn="ctr">
                <a:lnSpc>
                  <a:spcPct val="90000"/>
                </a:lnSpc>
                <a:spcBef>
                  <a:spcPts val="0"/>
                </a:spcBef>
                <a:spcAft>
                  <a:spcPts val="0"/>
                </a:spcAft>
                <a:buClr>
                  <a:srgbClr val="000000"/>
                </a:buClr>
                <a:buSzPts val="2000"/>
                <a:buFont typeface="Arial"/>
                <a:buNone/>
              </a:pPr>
              <a:r>
                <a:rPr b="0" i="0" lang="en-US" sz="2000" u="none" cap="none" strike="noStrike">
                  <a:solidFill>
                    <a:schemeClr val="lt1"/>
                  </a:solidFill>
                  <a:latin typeface="Arial"/>
                  <a:ea typeface="Arial"/>
                  <a:cs typeface="Arial"/>
                  <a:sym typeface="Arial"/>
                </a:rPr>
                <a:t>MC2020</a:t>
              </a:r>
              <a:endParaRPr b="0" i="0" sz="2000" u="none" cap="none" strike="noStrike">
                <a:solidFill>
                  <a:schemeClr val="lt1"/>
                </a:solidFill>
                <a:latin typeface="Arial"/>
                <a:ea typeface="Arial"/>
                <a:cs typeface="Arial"/>
                <a:sym typeface="Arial"/>
              </a:endParaRPr>
            </a:p>
          </p:txBody>
        </p:sp>
      </p:grpSp>
      <p:pic>
        <p:nvPicPr>
          <p:cNvPr id="249" name="Google Shape;249;p3"/>
          <p:cNvPicPr preferRelativeResize="0"/>
          <p:nvPr/>
        </p:nvPicPr>
        <p:blipFill rotWithShape="1">
          <a:blip r:embed="rId3">
            <a:alphaModFix/>
          </a:blip>
          <a:srcRect b="0" l="0" r="0" t="0"/>
          <a:stretch/>
        </p:blipFill>
        <p:spPr>
          <a:xfrm>
            <a:off x="8626860" y="5174704"/>
            <a:ext cx="1752119" cy="358920"/>
          </a:xfrm>
          <a:prstGeom prst="rect">
            <a:avLst/>
          </a:prstGeom>
          <a:noFill/>
          <a:ln>
            <a:noFill/>
          </a:ln>
        </p:spPr>
      </p:pic>
      <p:pic>
        <p:nvPicPr>
          <p:cNvPr id="250" name="Google Shape;250;p3"/>
          <p:cNvPicPr preferRelativeResize="0"/>
          <p:nvPr/>
        </p:nvPicPr>
        <p:blipFill>
          <a:blip r:embed="rId4">
            <a:alphaModFix/>
          </a:blip>
          <a:stretch>
            <a:fillRect/>
          </a:stretch>
        </p:blipFill>
        <p:spPr>
          <a:xfrm>
            <a:off x="7560669" y="5229075"/>
            <a:ext cx="907904" cy="3589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5"/>
          <p:cNvSpPr/>
          <p:nvPr/>
        </p:nvSpPr>
        <p:spPr>
          <a:xfrm>
            <a:off x="0" y="0"/>
            <a:ext cx="2374920" cy="5668920"/>
          </a:xfrm>
          <a:prstGeom prst="rect">
            <a:avLst/>
          </a:prstGeom>
          <a:solidFill>
            <a:srgbClr val="5F497A"/>
          </a:solidFill>
          <a:ln cap="flat" cmpd="sng" w="9525">
            <a:solidFill>
              <a:srgbClr val="3465A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 name="Google Shape;256;p5"/>
          <p:cNvSpPr/>
          <p:nvPr/>
        </p:nvSpPr>
        <p:spPr>
          <a:xfrm>
            <a:off x="0" y="2413813"/>
            <a:ext cx="2374920" cy="369332"/>
          </a:xfrm>
          <a:prstGeom prst="rect">
            <a:avLst/>
          </a:prstGeom>
          <a:noFill/>
          <a:ln>
            <a:noFill/>
          </a:ln>
        </p:spPr>
        <p:txBody>
          <a:bodyPr anchorCtr="0" anchor="ctr" bIns="0" lIns="0" spcFirstLastPara="1" rIns="0" wrap="square" tIns="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Arial"/>
                <a:ea typeface="Arial"/>
                <a:cs typeface="Arial"/>
                <a:sym typeface="Arial"/>
              </a:rPr>
              <a:t>OBJECTIVES</a:t>
            </a:r>
            <a:endParaRPr b="0" i="0" sz="2400" u="none" cap="none" strike="noStrike">
              <a:solidFill>
                <a:schemeClr val="lt1"/>
              </a:solidFill>
              <a:latin typeface="Arial"/>
              <a:ea typeface="Arial"/>
              <a:cs typeface="Arial"/>
              <a:sym typeface="Arial"/>
            </a:endParaRPr>
          </a:p>
        </p:txBody>
      </p:sp>
      <p:sp>
        <p:nvSpPr>
          <p:cNvPr id="257" name="Google Shape;257;p5"/>
          <p:cNvSpPr txBox="1"/>
          <p:nvPr/>
        </p:nvSpPr>
        <p:spPr>
          <a:xfrm>
            <a:off x="677334" y="609600"/>
            <a:ext cx="8596668" cy="13208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Arial"/>
              <a:buNone/>
            </a:pPr>
            <a:r>
              <a:t/>
            </a:r>
            <a:endParaRPr b="0" i="0" sz="4400" u="none" cap="none" strike="noStrike">
              <a:solidFill>
                <a:schemeClr val="dk1"/>
              </a:solidFill>
              <a:latin typeface="Arial"/>
              <a:ea typeface="Arial"/>
              <a:cs typeface="Arial"/>
              <a:sym typeface="Arial"/>
            </a:endParaRPr>
          </a:p>
        </p:txBody>
      </p:sp>
      <p:sp>
        <p:nvSpPr>
          <p:cNvPr id="258" name="Google Shape;258;p5"/>
          <p:cNvSpPr/>
          <p:nvPr/>
        </p:nvSpPr>
        <p:spPr>
          <a:xfrm>
            <a:off x="2914332" y="640246"/>
            <a:ext cx="6612508" cy="1095124"/>
          </a:xfrm>
          <a:prstGeom prst="flowChartPunchedTape">
            <a:avLst/>
          </a:prstGeom>
          <a:solidFill>
            <a:srgbClr val="5F497A"/>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A. Promote entrepreneurship education and social entrepreneurship among young people (18-24)</a:t>
            </a:r>
            <a:endParaRPr b="0" i="0" sz="1800" u="none" cap="none" strike="noStrike">
              <a:solidFill>
                <a:schemeClr val="lt1"/>
              </a:solidFill>
              <a:latin typeface="Arial"/>
              <a:ea typeface="Arial"/>
              <a:cs typeface="Arial"/>
              <a:sym typeface="Arial"/>
            </a:endParaRPr>
          </a:p>
        </p:txBody>
      </p:sp>
      <p:sp>
        <p:nvSpPr>
          <p:cNvPr id="259" name="Google Shape;259;p5"/>
          <p:cNvSpPr/>
          <p:nvPr/>
        </p:nvSpPr>
        <p:spPr>
          <a:xfrm>
            <a:off x="2933252" y="1582220"/>
            <a:ext cx="6612508" cy="1242014"/>
          </a:xfrm>
          <a:prstGeom prst="flowChartPunchedTape">
            <a:avLst/>
          </a:prstGeom>
          <a:solidFill>
            <a:srgbClr val="5F497A"/>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B. Support young people to identify their skills and competences, in order to develop them more or acquire new for succeeding in developing sustainable Social Enterprises</a:t>
            </a:r>
            <a:endParaRPr b="0" i="0" sz="1800" u="none" cap="none" strike="noStrike">
              <a:solidFill>
                <a:schemeClr val="lt1"/>
              </a:solidFill>
              <a:latin typeface="Arial"/>
              <a:ea typeface="Arial"/>
              <a:cs typeface="Arial"/>
              <a:sym typeface="Arial"/>
            </a:endParaRPr>
          </a:p>
        </p:txBody>
      </p:sp>
      <p:sp>
        <p:nvSpPr>
          <p:cNvPr id="260" name="Google Shape;260;p5"/>
          <p:cNvSpPr/>
          <p:nvPr/>
        </p:nvSpPr>
        <p:spPr>
          <a:xfrm>
            <a:off x="2933252" y="2709141"/>
            <a:ext cx="6612508" cy="1287505"/>
          </a:xfrm>
          <a:prstGeom prst="flowChartPunchedTape">
            <a:avLst/>
          </a:prstGeom>
          <a:solidFill>
            <a:srgbClr val="5F497A"/>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 Enhance acquisition of key skills and competences in Social entrepreneurship, SDGs, Self-awareness, Social Media from young people</a:t>
            </a:r>
            <a:endParaRPr b="0" i="0" sz="1800" u="none" cap="none" strike="noStrike">
              <a:solidFill>
                <a:schemeClr val="lt1"/>
              </a:solidFill>
              <a:latin typeface="Arial"/>
              <a:ea typeface="Arial"/>
              <a:cs typeface="Arial"/>
              <a:sym typeface="Arial"/>
            </a:endParaRPr>
          </a:p>
        </p:txBody>
      </p:sp>
      <p:sp>
        <p:nvSpPr>
          <p:cNvPr id="261" name="Google Shape;261;p5"/>
          <p:cNvSpPr/>
          <p:nvPr/>
        </p:nvSpPr>
        <p:spPr>
          <a:xfrm>
            <a:off x="2933252" y="3850472"/>
            <a:ext cx="6612508" cy="1255783"/>
          </a:xfrm>
          <a:prstGeom prst="flowChartPunchedTape">
            <a:avLst/>
          </a:prstGeom>
          <a:solidFill>
            <a:srgbClr val="5F497A"/>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D. Create an innovative digital toolkit and serious game promoting open education and innovative practices in a digital era</a:t>
            </a:r>
            <a:endParaRPr b="0" i="0" sz="1800" u="none" cap="none" strike="noStrike">
              <a:solidFill>
                <a:schemeClr val="lt1"/>
              </a:solidFill>
              <a:latin typeface="Arial"/>
              <a:ea typeface="Arial"/>
              <a:cs typeface="Arial"/>
              <a:sym typeface="Arial"/>
            </a:endParaRPr>
          </a:p>
        </p:txBody>
      </p:sp>
      <p:pic>
        <p:nvPicPr>
          <p:cNvPr id="262" name="Google Shape;262;p5"/>
          <p:cNvPicPr preferRelativeResize="0"/>
          <p:nvPr/>
        </p:nvPicPr>
        <p:blipFill rotWithShape="1">
          <a:blip r:embed="rId3">
            <a:alphaModFix/>
          </a:blip>
          <a:srcRect b="0" l="0" r="0" t="0"/>
          <a:stretch/>
        </p:blipFill>
        <p:spPr>
          <a:xfrm>
            <a:off x="8626860" y="5174704"/>
            <a:ext cx="1752119" cy="358920"/>
          </a:xfrm>
          <a:prstGeom prst="rect">
            <a:avLst/>
          </a:prstGeom>
          <a:noFill/>
          <a:ln>
            <a:noFill/>
          </a:ln>
        </p:spPr>
      </p:pic>
      <p:pic>
        <p:nvPicPr>
          <p:cNvPr id="263" name="Google Shape;263;p5"/>
          <p:cNvPicPr preferRelativeResize="0"/>
          <p:nvPr/>
        </p:nvPicPr>
        <p:blipFill>
          <a:blip r:embed="rId4">
            <a:alphaModFix/>
          </a:blip>
          <a:stretch>
            <a:fillRect/>
          </a:stretch>
        </p:blipFill>
        <p:spPr>
          <a:xfrm>
            <a:off x="7560669" y="5229075"/>
            <a:ext cx="907904" cy="3589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cxnSp>
        <p:nvCxnSpPr>
          <p:cNvPr id="268" name="Google Shape;268;p6"/>
          <p:cNvCxnSpPr/>
          <p:nvPr/>
        </p:nvCxnSpPr>
        <p:spPr>
          <a:xfrm rot="10800000">
            <a:off x="2376000" y="900000"/>
            <a:ext cx="7704000" cy="0"/>
          </a:xfrm>
          <a:prstGeom prst="straightConnector1">
            <a:avLst/>
          </a:prstGeom>
          <a:noFill/>
          <a:ln cap="flat" cmpd="sng" w="76300">
            <a:solidFill>
              <a:srgbClr val="5F497A"/>
            </a:solidFill>
            <a:prstDash val="solid"/>
            <a:round/>
            <a:headEnd len="sm" w="sm" type="none"/>
            <a:tailEnd len="sm" w="sm" type="none"/>
          </a:ln>
        </p:spPr>
      </p:cxnSp>
      <p:sp>
        <p:nvSpPr>
          <p:cNvPr id="269" name="Google Shape;269;p6"/>
          <p:cNvSpPr/>
          <p:nvPr/>
        </p:nvSpPr>
        <p:spPr>
          <a:xfrm>
            <a:off x="936000" y="-29520"/>
            <a:ext cx="8228160" cy="98928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 name="Google Shape;270;p6"/>
          <p:cNvSpPr/>
          <p:nvPr/>
        </p:nvSpPr>
        <p:spPr>
          <a:xfrm>
            <a:off x="524520" y="370636"/>
            <a:ext cx="9070560" cy="430887"/>
          </a:xfrm>
          <a:prstGeom prst="rect">
            <a:avLst/>
          </a:prstGeom>
          <a:noFill/>
          <a:ln>
            <a:noFill/>
          </a:ln>
        </p:spPr>
        <p:txBody>
          <a:bodyPr anchorCtr="0" anchor="ctr" bIns="0" lIns="0" spcFirstLastPara="1" rIns="0" wrap="square" tIns="0">
            <a:spAutoFit/>
          </a:bodyPr>
          <a:lstStyle/>
          <a:p>
            <a:pPr indent="0" lvl="0" marL="0" marR="0" rtl="0" algn="r">
              <a:lnSpc>
                <a:spcPct val="100000"/>
              </a:lnSpc>
              <a:spcBef>
                <a:spcPts val="0"/>
              </a:spcBef>
              <a:spcAft>
                <a:spcPts val="0"/>
              </a:spcAft>
              <a:buClr>
                <a:srgbClr val="000000"/>
              </a:buClr>
              <a:buSzPts val="2800"/>
              <a:buFont typeface="Arial"/>
              <a:buNone/>
            </a:pPr>
            <a:r>
              <a:rPr b="0" i="0" lang="en-US" sz="2800" u="none" cap="none" strike="noStrike">
                <a:solidFill>
                  <a:schemeClr val="dk1"/>
                </a:solidFill>
                <a:latin typeface="Arial"/>
                <a:ea typeface="Arial"/>
                <a:cs typeface="Arial"/>
                <a:sym typeface="Arial"/>
              </a:rPr>
              <a:t>RESULTS OF THE PROJECT</a:t>
            </a:r>
            <a:endParaRPr b="0" i="0" sz="2600" u="none" cap="none" strike="noStrike">
              <a:solidFill>
                <a:schemeClr val="dk1"/>
              </a:solidFill>
              <a:latin typeface="Arial"/>
              <a:ea typeface="Arial"/>
              <a:cs typeface="Arial"/>
              <a:sym typeface="Arial"/>
            </a:endParaRPr>
          </a:p>
        </p:txBody>
      </p:sp>
      <p:sp>
        <p:nvSpPr>
          <p:cNvPr id="271" name="Google Shape;271;p6"/>
          <p:cNvSpPr/>
          <p:nvPr/>
        </p:nvSpPr>
        <p:spPr>
          <a:xfrm>
            <a:off x="504000" y="1326600"/>
            <a:ext cx="9070560" cy="328716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 name="Google Shape;272;p6"/>
          <p:cNvSpPr txBox="1"/>
          <p:nvPr/>
        </p:nvSpPr>
        <p:spPr>
          <a:xfrm>
            <a:off x="914426" y="965772"/>
            <a:ext cx="8640625" cy="4150759"/>
          </a:xfrm>
          <a:prstGeom prst="rect">
            <a:avLst/>
          </a:prstGeom>
          <a:noFill/>
          <a:ln>
            <a:noFill/>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lt1"/>
              </a:buClr>
              <a:buSzPts val="1600"/>
              <a:buFont typeface="Arial"/>
              <a:buNone/>
            </a:pPr>
            <a:r>
              <a:t/>
            </a:r>
            <a:endParaRPr b="0" i="0" sz="1600" u="none" cap="none" strike="noStrike">
              <a:solidFill>
                <a:srgbClr val="595959"/>
              </a:solidFill>
              <a:latin typeface="Arial"/>
              <a:ea typeface="Arial"/>
              <a:cs typeface="Arial"/>
              <a:sym typeface="Arial"/>
            </a:endParaRPr>
          </a:p>
          <a:p>
            <a:pPr indent="-228600" lvl="0" marL="228600" marR="0" rtl="0" algn="l">
              <a:lnSpc>
                <a:spcPct val="90000"/>
              </a:lnSpc>
              <a:spcBef>
                <a:spcPts val="1000"/>
              </a:spcBef>
              <a:spcAft>
                <a:spcPts val="0"/>
              </a:spcAft>
              <a:buClr>
                <a:srgbClr val="595959"/>
              </a:buClr>
              <a:buSzPts val="1600"/>
              <a:buFont typeface="Arial"/>
              <a:buChar char="•"/>
            </a:pPr>
            <a:r>
              <a:rPr b="0" i="0" lang="en-US" sz="1600" u="none" cap="none" strike="noStrike">
                <a:solidFill>
                  <a:srgbClr val="595959"/>
                </a:solidFill>
                <a:latin typeface="Arial"/>
                <a:ea typeface="Arial"/>
                <a:cs typeface="Arial"/>
                <a:sym typeface="Arial"/>
              </a:rPr>
              <a:t>Creating motivation to young people (age 18-24) to form teams and found their own social enterprise.</a:t>
            </a:r>
            <a:endParaRPr b="0" i="0" sz="1600" u="none" cap="none" strike="noStrike">
              <a:solidFill>
                <a:srgbClr val="595959"/>
              </a:solidFill>
              <a:latin typeface="Arial"/>
              <a:ea typeface="Arial"/>
              <a:cs typeface="Arial"/>
              <a:sym typeface="Arial"/>
            </a:endParaRPr>
          </a:p>
          <a:p>
            <a:pPr indent="-228600" lvl="0" marL="228600" marR="0" rtl="0" algn="l">
              <a:lnSpc>
                <a:spcPct val="90000"/>
              </a:lnSpc>
              <a:spcBef>
                <a:spcPts val="1000"/>
              </a:spcBef>
              <a:spcAft>
                <a:spcPts val="0"/>
              </a:spcAft>
              <a:buClr>
                <a:srgbClr val="595959"/>
              </a:buClr>
              <a:buSzPts val="1600"/>
              <a:buFont typeface="Arial"/>
              <a:buChar char="•"/>
            </a:pPr>
            <a:r>
              <a:rPr b="0" i="0" lang="en-US" sz="1600" u="none" cap="none" strike="noStrike">
                <a:solidFill>
                  <a:srgbClr val="595959"/>
                </a:solidFill>
                <a:latin typeface="Arial"/>
                <a:ea typeface="Arial"/>
                <a:cs typeface="Arial"/>
                <a:sym typeface="Arial"/>
              </a:rPr>
              <a:t>Creating motivation to young people (age 18-24) to improve their skills, competences and identify the roles they can play in any team or company.</a:t>
            </a:r>
            <a:endParaRPr b="0" i="0" sz="1400" u="none" cap="none" strike="noStrike">
              <a:solidFill>
                <a:srgbClr val="000000"/>
              </a:solidFill>
              <a:latin typeface="Arial"/>
              <a:ea typeface="Arial"/>
              <a:cs typeface="Arial"/>
              <a:sym typeface="Arial"/>
            </a:endParaRPr>
          </a:p>
          <a:p>
            <a:pPr indent="-228600" lvl="0" marL="228600" marR="0" rtl="0" algn="l">
              <a:lnSpc>
                <a:spcPct val="90000"/>
              </a:lnSpc>
              <a:spcBef>
                <a:spcPts val="1000"/>
              </a:spcBef>
              <a:spcAft>
                <a:spcPts val="0"/>
              </a:spcAft>
              <a:buClr>
                <a:srgbClr val="595959"/>
              </a:buClr>
              <a:buSzPts val="1600"/>
              <a:buFont typeface="Arial"/>
              <a:buChar char="•"/>
            </a:pPr>
            <a:r>
              <a:rPr b="0" i="0" lang="en-US" sz="1600" u="none" cap="none" strike="noStrike">
                <a:solidFill>
                  <a:srgbClr val="595959"/>
                </a:solidFill>
                <a:latin typeface="Arial"/>
                <a:ea typeface="Arial"/>
                <a:cs typeface="Arial"/>
                <a:sym typeface="Arial"/>
              </a:rPr>
              <a:t>Enhancing the use of serious games in youth training, psychometric evaluation, career coaching, HR and relevant fields.</a:t>
            </a:r>
            <a:endParaRPr b="0" i="0" sz="1400" u="none" cap="none" strike="noStrike">
              <a:solidFill>
                <a:srgbClr val="000000"/>
              </a:solidFill>
              <a:latin typeface="Arial"/>
              <a:ea typeface="Arial"/>
              <a:cs typeface="Arial"/>
              <a:sym typeface="Arial"/>
            </a:endParaRPr>
          </a:p>
          <a:p>
            <a:pPr indent="-228600" lvl="0" marL="228600" marR="0" rtl="0" algn="l">
              <a:lnSpc>
                <a:spcPct val="90000"/>
              </a:lnSpc>
              <a:spcBef>
                <a:spcPts val="1000"/>
              </a:spcBef>
              <a:spcAft>
                <a:spcPts val="0"/>
              </a:spcAft>
              <a:buClr>
                <a:srgbClr val="595959"/>
              </a:buClr>
              <a:buSzPts val="1600"/>
              <a:buFont typeface="Arial"/>
              <a:buChar char="•"/>
            </a:pPr>
            <a:r>
              <a:rPr b="0" i="0" lang="en-US" sz="1600" u="none" cap="none" strike="noStrike">
                <a:solidFill>
                  <a:srgbClr val="595959"/>
                </a:solidFill>
                <a:latin typeface="Arial"/>
                <a:ea typeface="Arial"/>
                <a:cs typeface="Arial"/>
                <a:sym typeface="Arial"/>
              </a:rPr>
              <a:t>Strengthening the skills, competences and toolkit of youth trainers, coachers, career advisors and relevant professionals</a:t>
            </a:r>
            <a:endParaRPr b="0" i="0" sz="1600" u="none" cap="none" strike="noStrike">
              <a:solidFill>
                <a:srgbClr val="595959"/>
              </a:solidFill>
              <a:latin typeface="Arial"/>
              <a:ea typeface="Arial"/>
              <a:cs typeface="Arial"/>
              <a:sym typeface="Arial"/>
            </a:endParaRPr>
          </a:p>
        </p:txBody>
      </p:sp>
      <p:pic>
        <p:nvPicPr>
          <p:cNvPr id="273" name="Google Shape;273;p6"/>
          <p:cNvPicPr preferRelativeResize="0"/>
          <p:nvPr/>
        </p:nvPicPr>
        <p:blipFill rotWithShape="1">
          <a:blip r:embed="rId3">
            <a:alphaModFix/>
          </a:blip>
          <a:srcRect b="0" l="0" r="0" t="0"/>
          <a:stretch/>
        </p:blipFill>
        <p:spPr>
          <a:xfrm>
            <a:off x="8626860" y="5174704"/>
            <a:ext cx="1752119" cy="358920"/>
          </a:xfrm>
          <a:prstGeom prst="rect">
            <a:avLst/>
          </a:prstGeom>
          <a:noFill/>
          <a:ln>
            <a:noFill/>
          </a:ln>
        </p:spPr>
      </p:pic>
      <p:pic>
        <p:nvPicPr>
          <p:cNvPr id="274" name="Google Shape;274;p6"/>
          <p:cNvPicPr preferRelativeResize="0"/>
          <p:nvPr/>
        </p:nvPicPr>
        <p:blipFill>
          <a:blip r:embed="rId4">
            <a:alphaModFix/>
          </a:blip>
          <a:stretch>
            <a:fillRect/>
          </a:stretch>
        </p:blipFill>
        <p:spPr>
          <a:xfrm>
            <a:off x="7560669" y="5229075"/>
            <a:ext cx="907904" cy="3589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11"/>
          <p:cNvSpPr/>
          <p:nvPr/>
        </p:nvSpPr>
        <p:spPr>
          <a:xfrm>
            <a:off x="0" y="0"/>
            <a:ext cx="2374920" cy="5668920"/>
          </a:xfrm>
          <a:prstGeom prst="rect">
            <a:avLst/>
          </a:prstGeom>
          <a:solidFill>
            <a:srgbClr val="5F497A"/>
          </a:solidFill>
          <a:ln cap="flat" cmpd="sng" w="9525">
            <a:solidFill>
              <a:srgbClr val="3465A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 name="Google Shape;280;p11"/>
          <p:cNvSpPr/>
          <p:nvPr/>
        </p:nvSpPr>
        <p:spPr>
          <a:xfrm>
            <a:off x="31701" y="2290703"/>
            <a:ext cx="2374920" cy="615553"/>
          </a:xfrm>
          <a:prstGeom prst="rect">
            <a:avLst/>
          </a:prstGeom>
          <a:noFill/>
          <a:ln>
            <a:noFill/>
          </a:ln>
        </p:spPr>
        <p:txBody>
          <a:bodyPr anchorCtr="0" anchor="ctr" bIns="0" lIns="0" spcFirstLastPara="1" rIns="0" wrap="square" tIns="0">
            <a:sp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chemeClr val="lt1"/>
                </a:solidFill>
                <a:latin typeface="Arial"/>
                <a:ea typeface="Arial"/>
                <a:cs typeface="Arial"/>
                <a:sym typeface="Arial"/>
              </a:rPr>
              <a:t>INTELLECTUAL</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chemeClr val="lt1"/>
                </a:solidFill>
                <a:latin typeface="Arial"/>
                <a:ea typeface="Arial"/>
                <a:cs typeface="Arial"/>
                <a:sym typeface="Arial"/>
              </a:rPr>
              <a:t>OUTPUTS</a:t>
            </a:r>
            <a:endParaRPr b="0" i="0" sz="2000" u="none" cap="none" strike="noStrike">
              <a:solidFill>
                <a:schemeClr val="lt1"/>
              </a:solidFill>
              <a:latin typeface="Arial"/>
              <a:ea typeface="Arial"/>
              <a:cs typeface="Arial"/>
              <a:sym typeface="Arial"/>
            </a:endParaRPr>
          </a:p>
        </p:txBody>
      </p:sp>
      <p:sp>
        <p:nvSpPr>
          <p:cNvPr id="281" name="Google Shape;281;p11"/>
          <p:cNvSpPr txBox="1"/>
          <p:nvPr/>
        </p:nvSpPr>
        <p:spPr>
          <a:xfrm>
            <a:off x="677334" y="609600"/>
            <a:ext cx="8596668" cy="13208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Arial"/>
              <a:buNone/>
            </a:pPr>
            <a:r>
              <a:t/>
            </a:r>
            <a:endParaRPr b="0" i="0" sz="4400" u="none" cap="none" strike="noStrike">
              <a:solidFill>
                <a:schemeClr val="dk1"/>
              </a:solidFill>
              <a:latin typeface="Arial"/>
              <a:ea typeface="Arial"/>
              <a:cs typeface="Arial"/>
              <a:sym typeface="Arial"/>
            </a:endParaRPr>
          </a:p>
        </p:txBody>
      </p:sp>
      <p:graphicFrame>
        <p:nvGraphicFramePr>
          <p:cNvPr id="282" name="Google Shape;282;p11"/>
          <p:cNvGraphicFramePr/>
          <p:nvPr/>
        </p:nvGraphicFramePr>
        <p:xfrm>
          <a:off x="2474235" y="486474"/>
          <a:ext cx="3000000" cy="3000000"/>
        </p:xfrm>
        <a:graphic>
          <a:graphicData uri="http://schemas.openxmlformats.org/drawingml/2006/table">
            <a:tbl>
              <a:tblPr bandRow="1" firstRow="1">
                <a:noFill/>
                <a:tableStyleId>{B300EF68-CE32-45BE-AEE9-1D1C08994234}</a:tableStyleId>
              </a:tblPr>
              <a:tblGrid>
                <a:gridCol w="1587425"/>
                <a:gridCol w="1858775"/>
                <a:gridCol w="4030900"/>
              </a:tblGrid>
              <a:tr h="621125">
                <a:tc>
                  <a:txBody>
                    <a:bodyPr/>
                    <a:lstStyle/>
                    <a:p>
                      <a:pPr indent="0" lvl="0" marL="0" marR="0" rtl="0" algn="ctr">
                        <a:lnSpc>
                          <a:spcPct val="100000"/>
                        </a:lnSpc>
                        <a:spcBef>
                          <a:spcPts val="0"/>
                        </a:spcBef>
                        <a:spcAft>
                          <a:spcPts val="0"/>
                        </a:spcAft>
                        <a:buClr>
                          <a:srgbClr val="000000"/>
                        </a:buClr>
                        <a:buSzPts val="1800"/>
                        <a:buFont typeface="Arial"/>
                        <a:buNone/>
                      </a:pPr>
                      <a:r>
                        <a:rPr lang="en-US" sz="1800" u="none" cap="none" strike="noStrike"/>
                        <a:t>ID</a:t>
                      </a:r>
                      <a:endParaRPr sz="1400" u="none" cap="none" strike="noStrike"/>
                    </a:p>
                  </a:txBody>
                  <a:tcPr marT="45725" marB="45725" marR="91450" marL="91450"/>
                </a:tc>
                <a:tc>
                  <a:txBody>
                    <a:bodyPr/>
                    <a:lstStyle/>
                    <a:p>
                      <a:pPr indent="0" lvl="0" marL="0" marR="0" rtl="0" algn="ctr">
                        <a:lnSpc>
                          <a:spcPct val="100000"/>
                        </a:lnSpc>
                        <a:spcBef>
                          <a:spcPts val="0"/>
                        </a:spcBef>
                        <a:spcAft>
                          <a:spcPts val="0"/>
                        </a:spcAft>
                        <a:buClr>
                          <a:schemeClr val="dk1"/>
                        </a:buClr>
                        <a:buSzPts val="1800"/>
                        <a:buFont typeface="Arial"/>
                        <a:buNone/>
                      </a:pPr>
                      <a:r>
                        <a:rPr lang="en-US" sz="1800" u="none" cap="none" strike="noStrike"/>
                        <a:t>Leading Organization</a:t>
                      </a:r>
                      <a:endParaRPr sz="1400" u="none" cap="none" strike="noStrike"/>
                    </a:p>
                    <a:p>
                      <a:pPr indent="0" lvl="0" marL="0" marR="0" rtl="0" algn="ctr">
                        <a:lnSpc>
                          <a:spcPct val="100000"/>
                        </a:lnSpc>
                        <a:spcBef>
                          <a:spcPts val="0"/>
                        </a:spcBef>
                        <a:spcAft>
                          <a:spcPts val="0"/>
                        </a:spcAft>
                        <a:buClr>
                          <a:srgbClr val="000000"/>
                        </a:buClr>
                        <a:buSzPts val="1800"/>
                        <a:buFont typeface="Arial"/>
                        <a:buNone/>
                      </a:pPr>
                      <a:r>
                        <a:t/>
                      </a:r>
                      <a:endParaRPr sz="1800" u="none" cap="none" strike="noStrike"/>
                    </a:p>
                  </a:txBody>
                  <a:tcPr marT="45725" marB="45725" marR="91450" marL="91450"/>
                </a:tc>
                <a:tc>
                  <a:txBody>
                    <a:bodyPr/>
                    <a:lstStyle/>
                    <a:p>
                      <a:pPr indent="0" lvl="0" marL="0" marR="0" rtl="0" algn="ctr">
                        <a:lnSpc>
                          <a:spcPct val="100000"/>
                        </a:lnSpc>
                        <a:spcBef>
                          <a:spcPts val="0"/>
                        </a:spcBef>
                        <a:spcAft>
                          <a:spcPts val="0"/>
                        </a:spcAft>
                        <a:buClr>
                          <a:srgbClr val="000000"/>
                        </a:buClr>
                        <a:buSzPts val="1800"/>
                        <a:buFont typeface="Arial"/>
                        <a:buNone/>
                      </a:pPr>
                      <a:r>
                        <a:rPr lang="en-US" sz="1800" u="none" cap="none" strike="noStrike"/>
                        <a:t>Output Title</a:t>
                      </a:r>
                      <a:endParaRPr sz="1800" u="none" cap="none" strike="noStrike"/>
                    </a:p>
                  </a:txBody>
                  <a:tcPr marT="45725" marB="45725" marR="91450" marL="91450"/>
                </a:tc>
              </a:tr>
              <a:tr h="815250">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O1</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CIP</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O1-Development of Methodological Guide of INSPIRE project</a:t>
                      </a:r>
                      <a:endParaRPr sz="1400" u="none" cap="none" strike="noStrike"/>
                    </a:p>
                  </a:txBody>
                  <a:tcPr marT="45725" marB="45725" marR="91450" marL="91450"/>
                </a:tc>
              </a:tr>
              <a:tr h="887325">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O2</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FSC</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Arial"/>
                          <a:ea typeface="Arial"/>
                          <a:cs typeface="Arial"/>
                          <a:sym typeface="Arial"/>
                        </a:rPr>
                        <a:t>O2- Learning training guide for career development and psychometric methods.</a:t>
                      </a:r>
                      <a:endParaRPr sz="1400" u="none" cap="none" strike="noStrike"/>
                    </a:p>
                  </a:txBody>
                  <a:tcPr marT="45725" marB="45725" marR="91450" marL="91450"/>
                </a:tc>
              </a:tr>
              <a:tr h="1153525">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O3</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MC2020</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O3- Learning training guide for viable Social Enterprises business models addressing challenges based on SDGs (Sustainable Development Goals) and for effective use of Social Medias.</a:t>
                      </a:r>
                      <a:endParaRPr sz="1050" u="none" cap="none" strike="noStrike"/>
                    </a:p>
                  </a:txBody>
                  <a:tcPr marT="45725" marB="45725" marR="91450" marL="91450"/>
                </a:tc>
              </a:tr>
              <a:tr h="769900">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O4</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CHALLEDU</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O4- Innovative psychometric Serious Game.</a:t>
                      </a:r>
                      <a:endParaRPr sz="800" u="none" cap="none" strike="noStrike"/>
                    </a:p>
                  </a:txBody>
                  <a:tcPr marT="45725" marB="45725" marR="91450" marL="91450"/>
                </a:tc>
              </a:tr>
            </a:tbl>
          </a:graphicData>
        </a:graphic>
      </p:graphicFrame>
      <p:pic>
        <p:nvPicPr>
          <p:cNvPr id="283" name="Google Shape;283;p11"/>
          <p:cNvPicPr preferRelativeResize="0"/>
          <p:nvPr/>
        </p:nvPicPr>
        <p:blipFill rotWithShape="1">
          <a:blip r:embed="rId3">
            <a:alphaModFix/>
          </a:blip>
          <a:srcRect b="0" l="0" r="0" t="0"/>
          <a:stretch/>
        </p:blipFill>
        <p:spPr>
          <a:xfrm>
            <a:off x="8626860" y="5174704"/>
            <a:ext cx="1752119" cy="358920"/>
          </a:xfrm>
          <a:prstGeom prst="rect">
            <a:avLst/>
          </a:prstGeom>
          <a:noFill/>
          <a:ln>
            <a:noFill/>
          </a:ln>
        </p:spPr>
      </p:pic>
      <p:pic>
        <p:nvPicPr>
          <p:cNvPr id="284" name="Google Shape;284;p11"/>
          <p:cNvPicPr preferRelativeResize="0"/>
          <p:nvPr/>
        </p:nvPicPr>
        <p:blipFill>
          <a:blip r:embed="rId4">
            <a:alphaModFix/>
          </a:blip>
          <a:stretch>
            <a:fillRect/>
          </a:stretch>
        </p:blipFill>
        <p:spPr>
          <a:xfrm>
            <a:off x="7560669" y="5229075"/>
            <a:ext cx="907904" cy="3589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26"/>
          <p:cNvSpPr/>
          <p:nvPr/>
        </p:nvSpPr>
        <p:spPr>
          <a:xfrm>
            <a:off x="-1" y="0"/>
            <a:ext cx="10080600" cy="5668800"/>
          </a:xfrm>
          <a:prstGeom prst="rect">
            <a:avLst/>
          </a:prstGeom>
          <a:solidFill>
            <a:srgbClr val="5F497A"/>
          </a:solidFill>
          <a:ln cap="flat" cmpd="sng" w="9525">
            <a:solidFill>
              <a:srgbClr val="3465A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0" name="Google Shape;290;p26"/>
          <p:cNvSpPr/>
          <p:nvPr/>
        </p:nvSpPr>
        <p:spPr>
          <a:xfrm>
            <a:off x="1080000" y="3581640"/>
            <a:ext cx="8228100" cy="989400"/>
          </a:xfrm>
          <a:prstGeom prst="rect">
            <a:avLst/>
          </a:prstGeom>
          <a:noFill/>
          <a:ln>
            <a:noFill/>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4400"/>
              <a:buFont typeface="Arial"/>
              <a:buNone/>
            </a:pPr>
            <a:r>
              <a:rPr b="0" i="0" lang="en-US" sz="4400" u="none" cap="none" strike="noStrike">
                <a:solidFill>
                  <a:srgbClr val="FFFFFF"/>
                </a:solidFill>
                <a:latin typeface="Arial"/>
                <a:ea typeface="Arial"/>
                <a:cs typeface="Arial"/>
                <a:sym typeface="Arial"/>
              </a:rPr>
              <a:t>THANK YOU!!</a:t>
            </a:r>
            <a:endParaRPr b="0" i="0" sz="4400" u="none" cap="none" strike="noStrike">
              <a:solidFill>
                <a:schemeClr val="dk1"/>
              </a:solidFill>
              <a:latin typeface="Arial"/>
              <a:ea typeface="Arial"/>
              <a:cs typeface="Arial"/>
              <a:sym typeface="Arial"/>
            </a:endParaRPr>
          </a:p>
        </p:txBody>
      </p:sp>
      <p:sp>
        <p:nvSpPr>
          <p:cNvPr id="291" name="Google Shape;291;p26"/>
          <p:cNvSpPr/>
          <p:nvPr/>
        </p:nvSpPr>
        <p:spPr>
          <a:xfrm>
            <a:off x="6768000" y="4838760"/>
            <a:ext cx="3238800" cy="698100"/>
          </a:xfrm>
          <a:prstGeom prst="rect">
            <a:avLst/>
          </a:prstGeom>
          <a:noFill/>
          <a:ln>
            <a:noFill/>
          </a:ln>
        </p:spPr>
        <p:txBody>
          <a:bodyPr anchorCtr="0" anchor="t" bIns="45000" lIns="90000" spcFirstLastPara="1" rIns="90000" wrap="square" tIns="45000">
            <a:noAutofit/>
          </a:bodyPr>
          <a:lstStyle/>
          <a:p>
            <a:pPr indent="0" lvl="0" marL="0" marR="0" rtl="0" algn="just">
              <a:lnSpc>
                <a:spcPct val="100000"/>
              </a:lnSpc>
              <a:spcBef>
                <a:spcPts val="0"/>
              </a:spcBef>
              <a:spcAft>
                <a:spcPts val="0"/>
              </a:spcAft>
              <a:buClr>
                <a:srgbClr val="000000"/>
              </a:buClr>
              <a:buSzPts val="800"/>
              <a:buFont typeface="Arial"/>
              <a:buNone/>
            </a:pPr>
            <a:r>
              <a:rPr b="0" i="0" lang="en-US" sz="800" u="none" cap="none" strike="noStrike">
                <a:solidFill>
                  <a:srgbClr val="009999"/>
                </a:solidFill>
                <a:latin typeface="Arial"/>
                <a:ea typeface="Arial"/>
                <a:cs typeface="Arial"/>
                <a:sym typeface="Arial"/>
              </a:rPr>
              <a:t>This presentation is related to the Project made by the beneficiaries jointly or individually in any form and using any means shall indicate that it reflects only the authors view and tha the National Agency and the European Commision are not responsible for any use that may be made of the information it contains.</a:t>
            </a:r>
            <a:endParaRPr b="0" i="0" sz="800" u="none" cap="none" strike="noStrike">
              <a:solidFill>
                <a:schemeClr val="dk1"/>
              </a:solidFill>
              <a:latin typeface="Arial"/>
              <a:ea typeface="Arial"/>
              <a:cs typeface="Arial"/>
              <a:sym typeface="Arial"/>
            </a:endParaRPr>
          </a:p>
        </p:txBody>
      </p:sp>
      <p:pic>
        <p:nvPicPr>
          <p:cNvPr id="292" name="Google Shape;292;p26"/>
          <p:cNvPicPr preferRelativeResize="0"/>
          <p:nvPr/>
        </p:nvPicPr>
        <p:blipFill rotWithShape="1">
          <a:blip r:embed="rId3">
            <a:alphaModFix/>
          </a:blip>
          <a:srcRect b="0" l="0" r="0" t="0"/>
          <a:stretch/>
        </p:blipFill>
        <p:spPr>
          <a:xfrm>
            <a:off x="6562440" y="20880"/>
            <a:ext cx="3505319" cy="718919"/>
          </a:xfrm>
          <a:prstGeom prst="rect">
            <a:avLst/>
          </a:prstGeom>
          <a:noFill/>
          <a:ln>
            <a:noFill/>
          </a:ln>
        </p:spPr>
      </p:pic>
      <p:sp>
        <p:nvSpPr>
          <p:cNvPr id="293" name="Google Shape;293;p26"/>
          <p:cNvSpPr txBox="1"/>
          <p:nvPr/>
        </p:nvSpPr>
        <p:spPr>
          <a:xfrm>
            <a:off x="3713040" y="2651402"/>
            <a:ext cx="2849400" cy="98340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rgbClr val="FFFFFF"/>
                </a:solidFill>
                <a:latin typeface="Arial"/>
                <a:ea typeface="Arial"/>
                <a:cs typeface="Arial"/>
                <a:sym typeface="Arial"/>
              </a:rPr>
              <a:t>INSPIRE</a:t>
            </a:r>
            <a:r>
              <a:rPr b="0" i="0" lang="en-US" sz="10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000"/>
              <a:buFont typeface="Arial"/>
              <a:buNone/>
            </a:pPr>
            <a:r>
              <a:rPr b="0" i="0" lang="en-US" sz="1000" u="none" cap="none" strike="noStrike">
                <a:solidFill>
                  <a:schemeClr val="lt1"/>
                </a:solidFill>
                <a:latin typeface="Arial"/>
                <a:ea typeface="Arial"/>
                <a:cs typeface="Arial"/>
                <a:sym typeface="Arial"/>
              </a:rPr>
              <a:t>2019-3-EL02-KA205-005215</a:t>
            </a:r>
            <a:endParaRPr b="0" i="0" sz="1000" u="none" cap="none" strike="noStrike">
              <a:solidFill>
                <a:schemeClr val="lt1"/>
              </a:solidFill>
              <a:latin typeface="Arial"/>
              <a:ea typeface="Arial"/>
              <a:cs typeface="Arial"/>
              <a:sym typeface="Arial"/>
            </a:endParaRPr>
          </a:p>
        </p:txBody>
      </p:sp>
      <p:pic>
        <p:nvPicPr>
          <p:cNvPr id="294" name="Google Shape;294;p26"/>
          <p:cNvPicPr preferRelativeResize="0"/>
          <p:nvPr/>
        </p:nvPicPr>
        <p:blipFill>
          <a:blip r:embed="rId4">
            <a:alphaModFix/>
          </a:blip>
          <a:stretch>
            <a:fillRect/>
          </a:stretch>
        </p:blipFill>
        <p:spPr>
          <a:xfrm>
            <a:off x="3751437" y="1504450"/>
            <a:ext cx="2849400" cy="112646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2019-10-17T23:47:41Z</dcterms:created>
  <dc:creator>marin</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Notes">
    <vt:i4>0</vt:i4>
  </property>
  <property fmtid="{D5CDD505-2E9C-101B-9397-08002B2CF9AE}" pid="7" name="PresentationFormat">
    <vt:lpwstr>Προσαρμογή</vt:lpwstr>
  </property>
  <property fmtid="{D5CDD505-2E9C-101B-9397-08002B2CF9AE}" pid="8" name="ScaleCrop">
    <vt:bool>false</vt:bool>
  </property>
  <property fmtid="{D5CDD505-2E9C-101B-9397-08002B2CF9AE}" pid="9" name="ShareDoc">
    <vt:bool>false</vt:bool>
  </property>
  <property fmtid="{D5CDD505-2E9C-101B-9397-08002B2CF9AE}" pid="10" name="Slides">
    <vt:i4>5</vt:i4>
  </property>
</Properties>
</file>