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78" r:id="rId5"/>
    <p:sldId id="279" r:id="rId6"/>
    <p:sldId id="286" r:id="rId7"/>
    <p:sldId id="288" r:id="rId8"/>
    <p:sldId id="284" r:id="rId9"/>
    <p:sldId id="285" r:id="rId10"/>
    <p:sldId id="300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Solomonidou" initials="GS" lastIdx="1" clrIdx="0">
    <p:extLst>
      <p:ext uri="{19B8F6BF-5375-455C-9EA6-DF929625EA0E}">
        <p15:presenceInfo xmlns:p15="http://schemas.microsoft.com/office/powerpoint/2012/main" userId="385755c5c625bb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015A2-A988-42B2-AE10-297D9F29CCBD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A4F503-9EF4-4DDF-9936-B2AF61F23D37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12-13 March 2020</a:t>
          </a:r>
        </a:p>
      </dgm:t>
    </dgm:pt>
    <dgm:pt modelId="{72E290D6-FBDB-4301-A9A0-8B6EA7E31447}" type="parTrans" cxnId="{3A6DC78E-56C1-41AD-A12C-95F6487734BD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FFADCEDB-0106-41C5-A613-07C4C159695D}" type="sibTrans" cxnId="{3A6DC78E-56C1-41AD-A12C-95F6487734BD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522CDE1-BDCA-42A4-A940-73CFDA3202B8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Discussion on content and structure</a:t>
          </a:r>
        </a:p>
      </dgm:t>
    </dgm:pt>
    <dgm:pt modelId="{8E0D7382-3018-4090-A458-407E933FA1F2}" type="parTrans" cxnId="{BD311EAB-24C2-4C09-9F7F-BEB0BF6A91F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777CDFE-1C37-4AA4-A509-168F5B19D42C}" type="sibTrans" cxnId="{BD311EAB-24C2-4C09-9F7F-BEB0BF6A91F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B3C295C-B13F-4A55-8DCA-7652E9E194CF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8 July 2020</a:t>
          </a:r>
        </a:p>
      </dgm:t>
    </dgm:pt>
    <dgm:pt modelId="{B1CD2375-C9A1-4EBD-94BC-738A8C08BEB3}" type="parTrans" cxnId="{F2A36A8E-9160-4C24-A1F8-1C309FBB3589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FB27A8A-F73D-4D16-80C5-0525B139F130}" type="sibTrans" cxnId="{F2A36A8E-9160-4C24-A1F8-1C309FBB3589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FB41D0D0-74FE-485A-826A-162B50A5E8DC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C.I.P Has set main questions to be answered by partners through desktop research</a:t>
          </a:r>
        </a:p>
      </dgm:t>
    </dgm:pt>
    <dgm:pt modelId="{4CA803E0-AF2F-479F-81ED-FA82A52F92D9}" type="parTrans" cxnId="{0A4B62EE-EABF-4AC0-871F-82CDE924901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F1B842B-F98F-4198-9DBD-665E65312E21}" type="sibTrans" cxnId="{0A4B62EE-EABF-4AC0-871F-82CDE924901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1C7D548-E29D-4C83-8A56-F7082CACB3D6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15 July 2020</a:t>
          </a:r>
        </a:p>
      </dgm:t>
    </dgm:pt>
    <dgm:pt modelId="{8A28DE30-55C7-4B50-813E-C5CA4A80F754}" type="parTrans" cxnId="{EC826DC2-9B2C-46EF-B673-07C62DC4188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DDFFAF5A-B919-4E03-A279-94EFE20548CC}" type="sibTrans" cxnId="{EC826DC2-9B2C-46EF-B673-07C62DC4188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807A317-F082-4097-80D2-FFDC8EFD7459}">
      <dgm:prSet/>
      <dgm:spPr/>
      <dgm:t>
        <a:bodyPr/>
        <a:lstStyle/>
        <a:p>
          <a:pPr>
            <a:defRPr b="1"/>
          </a:pPr>
          <a:r>
            <a:rPr lang="fr-B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8 Sept 2020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774FB054-B11B-4DAA-9CB2-11A598EB0DFC}" type="parTrans" cxnId="{1057011B-392F-45A3-9F33-A70589567556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17F486D-A178-4203-99E0-0820C1E39C23}" type="sibTrans" cxnId="{1057011B-392F-45A3-9F33-A70589567556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EE47D59-B6B8-4CAF-9B90-F8B5CB864D39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Partners have undertaken desktop research and answered the questionnaires</a:t>
          </a:r>
        </a:p>
      </dgm:t>
    </dgm:pt>
    <dgm:pt modelId="{C7D43B29-E804-4AE3-95F2-D263B50CC1AF}" type="parTrans" cxnId="{CF931506-A6A8-4493-A385-D59A71953851}">
      <dgm:prSet/>
      <dgm:spPr/>
      <dgm:t>
        <a:bodyPr/>
        <a:lstStyle/>
        <a:p>
          <a:endParaRPr lang="en-GB"/>
        </a:p>
      </dgm:t>
    </dgm:pt>
    <dgm:pt modelId="{AEE96F52-FD9F-4697-8FA9-9FA17DF87870}" type="sibTrans" cxnId="{CF931506-A6A8-4493-A385-D59A71953851}">
      <dgm:prSet/>
      <dgm:spPr/>
      <dgm:t>
        <a:bodyPr/>
        <a:lstStyle/>
        <a:p>
          <a:endParaRPr lang="en-GB"/>
        </a:p>
      </dgm:t>
    </dgm:pt>
    <dgm:pt modelId="{2F3E6FF0-022F-4896-ACF7-E3E780A57324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Feedback from partners on the effectiveness of the questions</a:t>
          </a:r>
        </a:p>
      </dgm:t>
    </dgm:pt>
    <dgm:pt modelId="{5FFDE9C4-C5A7-45AB-B5CC-4D06DA10D207}" type="parTrans" cxnId="{1A43C008-5D03-4AAA-8AAA-FD1B94F38136}">
      <dgm:prSet/>
      <dgm:spPr/>
      <dgm:t>
        <a:bodyPr/>
        <a:lstStyle/>
        <a:p>
          <a:endParaRPr lang="en-GB"/>
        </a:p>
      </dgm:t>
    </dgm:pt>
    <dgm:pt modelId="{434CC58A-B75C-4BC9-BAB8-2A7D8336C550}" type="sibTrans" cxnId="{1A43C008-5D03-4AAA-8AAA-FD1B94F38136}">
      <dgm:prSet/>
      <dgm:spPr/>
      <dgm:t>
        <a:bodyPr/>
        <a:lstStyle/>
        <a:p>
          <a:endParaRPr lang="en-GB"/>
        </a:p>
      </dgm:t>
    </dgm:pt>
    <dgm:pt modelId="{02002956-1385-488D-9EA3-CB89C0479762}">
      <dgm:prSet custT="1"/>
      <dgm:spPr/>
      <dgm:t>
        <a:bodyPr/>
        <a:lstStyle/>
        <a:p>
          <a:pPr>
            <a:defRPr b="1"/>
          </a:pPr>
          <a:r>
            <a:rPr lang="en-GB" sz="17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21 July 2020</a:t>
          </a:r>
        </a:p>
      </dgm:t>
    </dgm:pt>
    <dgm:pt modelId="{B5D50122-807B-43C2-8B2D-11333DC7A313}" type="parTrans" cxnId="{5E8260E4-3ACF-406A-88C3-5352F84DBE37}">
      <dgm:prSet/>
      <dgm:spPr/>
      <dgm:t>
        <a:bodyPr/>
        <a:lstStyle/>
        <a:p>
          <a:endParaRPr lang="en-GB"/>
        </a:p>
      </dgm:t>
    </dgm:pt>
    <dgm:pt modelId="{898F30FB-C9C1-4329-BC02-8D61DBBEEEF7}" type="sibTrans" cxnId="{5E8260E4-3ACF-406A-88C3-5352F84DBE37}">
      <dgm:prSet/>
      <dgm:spPr/>
      <dgm:t>
        <a:bodyPr/>
        <a:lstStyle/>
        <a:p>
          <a:endParaRPr lang="en-GB"/>
        </a:p>
      </dgm:t>
    </dgm:pt>
    <dgm:pt modelId="{A3DF1D57-3DB1-4056-80C1-FA2656B94103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Refinement of the questionnaire</a:t>
          </a:r>
          <a:endParaRPr lang="en-GB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44A2DAAA-FDD2-4CBE-A54D-7166C3A5CBAC}" type="parTrans" cxnId="{45488147-6D44-4243-85F1-E8332F90081A}">
      <dgm:prSet/>
      <dgm:spPr/>
      <dgm:t>
        <a:bodyPr/>
        <a:lstStyle/>
        <a:p>
          <a:endParaRPr lang="en-GB"/>
        </a:p>
      </dgm:t>
    </dgm:pt>
    <dgm:pt modelId="{8608CA26-AF6E-466A-97B3-A23ACCD3BD7B}" type="sibTrans" cxnId="{45488147-6D44-4243-85F1-E8332F90081A}">
      <dgm:prSet/>
      <dgm:spPr/>
      <dgm:t>
        <a:bodyPr/>
        <a:lstStyle/>
        <a:p>
          <a:endParaRPr lang="en-GB"/>
        </a:p>
      </dgm:t>
    </dgm:pt>
    <dgm:pt modelId="{E9F599F1-9CA4-4C2C-B8BB-D1D7AEB46A01}">
      <dgm:prSet/>
      <dgm:spPr/>
      <dgm:t>
        <a:bodyPr/>
        <a:lstStyle/>
        <a:p>
          <a:pPr>
            <a:defRPr b="1"/>
          </a:pPr>
          <a:endParaRPr lang="en-GB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99A23DF5-AA88-490E-B67B-C68221C24F75}" type="parTrans" cxnId="{EC6C8851-2A25-480A-A759-3C043512F671}">
      <dgm:prSet/>
      <dgm:spPr/>
      <dgm:t>
        <a:bodyPr/>
        <a:lstStyle/>
        <a:p>
          <a:endParaRPr lang="en-GB"/>
        </a:p>
      </dgm:t>
    </dgm:pt>
    <dgm:pt modelId="{5901E8DA-2A05-4E23-8101-61E5F5CE66E7}" type="sibTrans" cxnId="{EC6C8851-2A25-480A-A759-3C043512F671}">
      <dgm:prSet/>
      <dgm:spPr/>
      <dgm:t>
        <a:bodyPr/>
        <a:lstStyle/>
        <a:p>
          <a:endParaRPr lang="en-GB"/>
        </a:p>
      </dgm:t>
    </dgm:pt>
    <dgm:pt modelId="{0A6E8067-BFF2-4A4A-A2CC-FB570FDCFBA3}">
      <dgm:prSet/>
      <dgm:spPr/>
      <dgm:t>
        <a:bodyPr/>
        <a:lstStyle/>
        <a:p>
          <a:endParaRPr lang="en-GB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6FD2FBB5-A5D5-4ADB-B977-353E3FCAA2CA}" type="parTrans" cxnId="{4F66152E-8AC9-45AF-A250-EED9B80EE442}">
      <dgm:prSet/>
      <dgm:spPr/>
      <dgm:t>
        <a:bodyPr/>
        <a:lstStyle/>
        <a:p>
          <a:endParaRPr lang="en-GB"/>
        </a:p>
      </dgm:t>
    </dgm:pt>
    <dgm:pt modelId="{4CA35A9F-43BE-47AD-B85B-1AFE6DB7CDF3}" type="sibTrans" cxnId="{4F66152E-8AC9-45AF-A250-EED9B80EE442}">
      <dgm:prSet/>
      <dgm:spPr/>
      <dgm:t>
        <a:bodyPr/>
        <a:lstStyle/>
        <a:p>
          <a:endParaRPr lang="en-GB"/>
        </a:p>
      </dgm:t>
    </dgm:pt>
    <dgm:pt modelId="{3E27A085-ACC7-4F89-A8F2-04277D223F07}">
      <dgm:prSet/>
      <dgm:spPr/>
      <dgm:t>
        <a:bodyPr/>
        <a:lstStyle/>
        <a:p>
          <a:pPr>
            <a:defRPr b="1"/>
          </a:pPr>
          <a:r>
            <a:rPr lang="fr-B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29 Sept. 2020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A49899FE-B2C4-4BF2-ACA2-827EF5BF123D}" type="parTrans" cxnId="{2EB7FAED-C2F9-4FF3-9DDF-4A774D6F5285}">
      <dgm:prSet/>
      <dgm:spPr/>
      <dgm:t>
        <a:bodyPr/>
        <a:lstStyle/>
        <a:p>
          <a:endParaRPr lang="en-GB"/>
        </a:p>
      </dgm:t>
    </dgm:pt>
    <dgm:pt modelId="{4FE64428-1E1B-44AB-BDA7-32420E19AC26}" type="sibTrans" cxnId="{2EB7FAED-C2F9-4FF3-9DDF-4A774D6F5285}">
      <dgm:prSet/>
      <dgm:spPr/>
      <dgm:t>
        <a:bodyPr/>
        <a:lstStyle/>
        <a:p>
          <a:endParaRPr lang="en-GB"/>
        </a:p>
      </dgm:t>
    </dgm:pt>
    <dgm:pt modelId="{B1D2ACE5-AB99-42EB-9F84-7620193B78CD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1 Sept 2020</a:t>
          </a:r>
        </a:p>
      </dgm:t>
    </dgm:pt>
    <dgm:pt modelId="{AE56151A-5107-42CF-B73C-D2F9B777C2D1}" type="parTrans" cxnId="{CBB84595-9E56-445A-83FF-00EB26781BFA}">
      <dgm:prSet/>
      <dgm:spPr/>
      <dgm:t>
        <a:bodyPr/>
        <a:lstStyle/>
        <a:p>
          <a:endParaRPr lang="en-GB"/>
        </a:p>
      </dgm:t>
    </dgm:pt>
    <dgm:pt modelId="{92904CD0-0B12-4721-BD2A-DEC3C574F526}" type="sibTrans" cxnId="{CBB84595-9E56-445A-83FF-00EB26781BFA}">
      <dgm:prSet/>
      <dgm:spPr/>
      <dgm:t>
        <a:bodyPr/>
        <a:lstStyle/>
        <a:p>
          <a:endParaRPr lang="en-GB"/>
        </a:p>
      </dgm:t>
    </dgm:pt>
    <dgm:pt modelId="{6E1CDE59-C7A8-4921-B6BE-6FB412A3B30A}">
      <dgm:prSet/>
      <dgm:spPr/>
      <dgm:t>
        <a:bodyPr/>
        <a:lstStyle/>
        <a:p>
          <a:r>
            <a:rPr lang="fr-B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First draft </a:t>
          </a:r>
          <a:r>
            <a:rPr lang="fr-BE" dirty="0" err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submitted</a:t>
          </a:r>
          <a:r>
            <a:rPr lang="fr-B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 to </a:t>
          </a:r>
          <a:r>
            <a:rPr lang="fr-BE" dirty="0" err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partners</a:t>
          </a:r>
          <a:r>
            <a:rPr lang="fr-B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 for feedback 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13FDF8F9-271B-4B1D-A27E-DB757F2A04E6}" type="parTrans" cxnId="{003B1EC1-2BBE-43B7-92CB-FFB70D100AA9}">
      <dgm:prSet/>
      <dgm:spPr/>
      <dgm:t>
        <a:bodyPr/>
        <a:lstStyle/>
        <a:p>
          <a:endParaRPr lang="en-GB"/>
        </a:p>
      </dgm:t>
    </dgm:pt>
    <dgm:pt modelId="{AB85A8A6-2FB8-4139-9FB8-405732B52364}" type="sibTrans" cxnId="{003B1EC1-2BBE-43B7-92CB-FFB70D100AA9}">
      <dgm:prSet/>
      <dgm:spPr/>
      <dgm:t>
        <a:bodyPr/>
        <a:lstStyle/>
        <a:p>
          <a:endParaRPr lang="en-GB"/>
        </a:p>
      </dgm:t>
    </dgm:pt>
    <dgm:pt modelId="{8A3EDD91-0A71-4D3E-8CA7-2A39E0E12E32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C.I.P proposed the general structure (set of chapters and sub chapters)</a:t>
          </a:r>
        </a:p>
      </dgm:t>
    </dgm:pt>
    <dgm:pt modelId="{CADD3D60-D9BD-4A06-876E-7E1118179E3A}" type="sibTrans" cxnId="{DE6D6B8C-60DC-41D8-8D4F-6CF016946A3D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5A78C8D4-0C93-4BD1-A7BB-77DC53C36AB0}" type="parTrans" cxnId="{DE6D6B8C-60DC-41D8-8D4F-6CF016946A3D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D29BB28-EE85-48D5-861A-CA5FAAE51629}">
      <dgm:prSet/>
      <dgm:spPr/>
      <dgm:t>
        <a:bodyPr/>
        <a:lstStyle/>
        <a:p>
          <a:pPr>
            <a:defRPr b="1"/>
          </a:pPr>
          <a:r>
            <a:rPr lang="fr-B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22 </a:t>
          </a:r>
          <a:r>
            <a:rPr lang="fr-BE" dirty="0" err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Oct</a:t>
          </a:r>
          <a:r>
            <a:rPr lang="fr-B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 2020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090A109C-DBCF-421B-8963-856422390E43}" type="parTrans" cxnId="{46EE3B05-D1B9-45AA-B5F1-E8F0ACCB1F0C}">
      <dgm:prSet/>
      <dgm:spPr/>
      <dgm:t>
        <a:bodyPr/>
        <a:lstStyle/>
        <a:p>
          <a:endParaRPr lang="en-GB"/>
        </a:p>
      </dgm:t>
    </dgm:pt>
    <dgm:pt modelId="{CE3C5B51-0E5A-49FD-9559-F1F4B3957C2B}" type="sibTrans" cxnId="{46EE3B05-D1B9-45AA-B5F1-E8F0ACCB1F0C}">
      <dgm:prSet/>
      <dgm:spPr/>
      <dgm:t>
        <a:bodyPr/>
        <a:lstStyle/>
        <a:p>
          <a:endParaRPr lang="en-GB"/>
        </a:p>
      </dgm:t>
    </dgm:pt>
    <dgm:pt modelId="{536396B8-608C-434C-BCB5-2462A7EC9662}" type="pres">
      <dgm:prSet presAssocID="{DD4015A2-A988-42B2-AE10-297D9F29CCBD}" presName="root" presStyleCnt="0">
        <dgm:presLayoutVars>
          <dgm:chMax/>
          <dgm:chPref/>
          <dgm:animLvl val="lvl"/>
        </dgm:presLayoutVars>
      </dgm:prSet>
      <dgm:spPr/>
    </dgm:pt>
    <dgm:pt modelId="{F31D0F8E-98EF-4421-86D8-C29EBD36305C}" type="pres">
      <dgm:prSet presAssocID="{DD4015A2-A988-42B2-AE10-297D9F29CCBD}" presName="divider" presStyleLbl="fgAcc1" presStyleIdx="0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  <dgm:extLst>
        <a:ext uri="{E40237B7-FDA0-4F09-8148-C483321AD2D9}">
          <dgm14:cNvPr xmlns:dgm14="http://schemas.microsoft.com/office/drawing/2010/diagram" id="0" name="" descr="=09=90=&#10;&#10;" title="0=0=90"/>
        </a:ext>
      </dgm:extLst>
    </dgm:pt>
    <dgm:pt modelId="{AF63ACFF-4EF4-4153-BBEA-3CE9B9258E61}" type="pres">
      <dgm:prSet presAssocID="{DD4015A2-A988-42B2-AE10-297D9F29CCBD}" presName="nodes" presStyleCnt="0">
        <dgm:presLayoutVars>
          <dgm:chMax/>
          <dgm:chPref/>
          <dgm:animLvl val="lvl"/>
        </dgm:presLayoutVars>
      </dgm:prSet>
      <dgm:spPr/>
    </dgm:pt>
    <dgm:pt modelId="{8E4E8D76-0B09-4E4A-B3A0-621663056A23}" type="pres">
      <dgm:prSet presAssocID="{33A4F503-9EF4-4DDF-9936-B2AF61F23D37}" presName="composite" presStyleCnt="0"/>
      <dgm:spPr/>
    </dgm:pt>
    <dgm:pt modelId="{311CAB3A-5746-43CC-BBFD-39CADEE566CB}" type="pres">
      <dgm:prSet presAssocID="{33A4F503-9EF4-4DDF-9936-B2AF61F23D37}" presName="ConnectorPoint" presStyleLbl="lnNode1" presStyleIdx="0" presStyleCnt="9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A284B5-2C31-4041-9B3C-B7165E3D82E7}" type="pres">
      <dgm:prSet presAssocID="{33A4F503-9EF4-4DDF-9936-B2AF61F23D37}" presName="DropPinPlaceHolder" presStyleCnt="0"/>
      <dgm:spPr/>
    </dgm:pt>
    <dgm:pt modelId="{3DE00608-3C63-40E1-9C14-FB5F8DE7875E}" type="pres">
      <dgm:prSet presAssocID="{33A4F503-9EF4-4DDF-9936-B2AF61F23D37}" presName="DropPin" presStyleLbl="alignNode1" presStyleIdx="0" presStyleCnt="9"/>
      <dgm:spPr/>
    </dgm:pt>
    <dgm:pt modelId="{02D7C233-9FD1-42A9-9D3C-57E32C4F681C}" type="pres">
      <dgm:prSet presAssocID="{33A4F503-9EF4-4DDF-9936-B2AF61F23D37}" presName="Ellipse" presStyleLbl="fgAcc1" presStyleIdx="1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C8EBFAFF-F844-470A-B5FD-2655FD36CBC5}" type="pres">
      <dgm:prSet presAssocID="{33A4F503-9EF4-4DDF-9936-B2AF61F23D37}" presName="L2TextContainer" presStyleLbl="revTx" presStyleIdx="0" presStyleCnt="18">
        <dgm:presLayoutVars>
          <dgm:bulletEnabled val="1"/>
        </dgm:presLayoutVars>
      </dgm:prSet>
      <dgm:spPr/>
    </dgm:pt>
    <dgm:pt modelId="{BF8A9622-19E7-4C80-97D6-E56ECFD2F63D}" type="pres">
      <dgm:prSet presAssocID="{33A4F503-9EF4-4DDF-9936-B2AF61F23D37}" presName="L1TextContainer" presStyleLbl="revTx" presStyleIdx="1" presStyleCnt="18">
        <dgm:presLayoutVars>
          <dgm:chMax val="1"/>
          <dgm:chPref val="1"/>
          <dgm:bulletEnabled val="1"/>
        </dgm:presLayoutVars>
      </dgm:prSet>
      <dgm:spPr/>
    </dgm:pt>
    <dgm:pt modelId="{81B57763-05DD-4D79-B2A8-76496E94C66A}" type="pres">
      <dgm:prSet presAssocID="{33A4F503-9EF4-4DDF-9936-B2AF61F23D37}" presName="ConnectLine" presStyleLbl="sibTrans1D1" presStyleIdx="0" presStyleCnt="9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777F474-F8A0-4B7E-9430-04F7AF5786E5}" type="pres">
      <dgm:prSet presAssocID="{33A4F503-9EF4-4DDF-9936-B2AF61F23D37}" presName="EmptyPlaceHolder" presStyleCnt="0"/>
      <dgm:spPr/>
    </dgm:pt>
    <dgm:pt modelId="{95B13867-BC23-4B36-8D93-FD8D69AE5350}" type="pres">
      <dgm:prSet presAssocID="{FFADCEDB-0106-41C5-A613-07C4C159695D}" presName="spaceBetweenRectangles" presStyleCnt="0"/>
      <dgm:spPr/>
    </dgm:pt>
    <dgm:pt modelId="{ECE78B61-FE5E-40A3-BC21-161CDF87F6B4}" type="pres">
      <dgm:prSet presAssocID="{CB3C295C-B13F-4A55-8DCA-7652E9E194CF}" presName="composite" presStyleCnt="0"/>
      <dgm:spPr/>
    </dgm:pt>
    <dgm:pt modelId="{4968723A-D940-4DB1-AC33-7FDED909E8DB}" type="pres">
      <dgm:prSet presAssocID="{CB3C295C-B13F-4A55-8DCA-7652E9E194CF}" presName="ConnectorPoint" presStyleLbl="lnNode1" presStyleIdx="1" presStyleCnt="9"/>
      <dgm:spPr>
        <a:solidFill>
          <a:schemeClr val="accent2">
            <a:hueOff val="-3738360"/>
            <a:satOff val="-518"/>
            <a:lumOff val="1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B6A606C-C131-47BE-A948-BA1844E2381F}" type="pres">
      <dgm:prSet presAssocID="{CB3C295C-B13F-4A55-8DCA-7652E9E194CF}" presName="DropPinPlaceHolder" presStyleCnt="0"/>
      <dgm:spPr/>
    </dgm:pt>
    <dgm:pt modelId="{C9C03A4B-825A-475F-94E5-DB86AA57B4B1}" type="pres">
      <dgm:prSet presAssocID="{CB3C295C-B13F-4A55-8DCA-7652E9E194CF}" presName="DropPin" presStyleLbl="alignNode1" presStyleIdx="1" presStyleCnt="9"/>
      <dgm:spPr/>
    </dgm:pt>
    <dgm:pt modelId="{D4130DDF-09FE-437A-B1EC-9E1B339BA59E}" type="pres">
      <dgm:prSet presAssocID="{CB3C295C-B13F-4A55-8DCA-7652E9E194CF}" presName="Ellipse" presStyleLbl="fgAcc1" presStyleIdx="2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222125FD-7C35-4826-9439-EB3996E2B6BC}" type="pres">
      <dgm:prSet presAssocID="{CB3C295C-B13F-4A55-8DCA-7652E9E194CF}" presName="L2TextContainer" presStyleLbl="revTx" presStyleIdx="2" presStyleCnt="18">
        <dgm:presLayoutVars>
          <dgm:bulletEnabled val="1"/>
        </dgm:presLayoutVars>
      </dgm:prSet>
      <dgm:spPr/>
    </dgm:pt>
    <dgm:pt modelId="{3A48BDA5-D2F8-454C-8BE0-F238681D7998}" type="pres">
      <dgm:prSet presAssocID="{CB3C295C-B13F-4A55-8DCA-7652E9E194CF}" presName="L1TextContainer" presStyleLbl="revTx" presStyleIdx="3" presStyleCnt="18">
        <dgm:presLayoutVars>
          <dgm:chMax val="1"/>
          <dgm:chPref val="1"/>
          <dgm:bulletEnabled val="1"/>
        </dgm:presLayoutVars>
      </dgm:prSet>
      <dgm:spPr/>
    </dgm:pt>
    <dgm:pt modelId="{E7C0B054-3BCC-49B8-95DC-60462F135962}" type="pres">
      <dgm:prSet presAssocID="{CB3C295C-B13F-4A55-8DCA-7652E9E194CF}" presName="ConnectLine" presStyleLbl="sibTrans1D1" presStyleIdx="1" presStyleCnt="9"/>
      <dgm:spPr>
        <a:noFill/>
        <a:ln w="12700" cap="flat" cmpd="sng" algn="ctr">
          <a:solidFill>
            <a:schemeClr val="accent2">
              <a:hueOff val="-3738360"/>
              <a:satOff val="-518"/>
              <a:lumOff val="129"/>
              <a:alphaOff val="0"/>
            </a:schemeClr>
          </a:solidFill>
          <a:prstDash val="dash"/>
        </a:ln>
        <a:effectLst/>
      </dgm:spPr>
    </dgm:pt>
    <dgm:pt modelId="{62B08C99-4E51-4E6F-A3AA-707239DFA344}" type="pres">
      <dgm:prSet presAssocID="{CB3C295C-B13F-4A55-8DCA-7652E9E194CF}" presName="EmptyPlaceHolder" presStyleCnt="0"/>
      <dgm:spPr/>
    </dgm:pt>
    <dgm:pt modelId="{D6ED4C9D-7B58-4414-8D03-544C1EA2D55A}" type="pres">
      <dgm:prSet presAssocID="{3FB27A8A-F73D-4D16-80C5-0525B139F130}" presName="spaceBetweenRectangles" presStyleCnt="0"/>
      <dgm:spPr/>
    </dgm:pt>
    <dgm:pt modelId="{B555105F-4408-4107-B24D-5CAB19442D83}" type="pres">
      <dgm:prSet presAssocID="{31C7D548-E29D-4C83-8A56-F7082CACB3D6}" presName="composite" presStyleCnt="0"/>
      <dgm:spPr/>
    </dgm:pt>
    <dgm:pt modelId="{046B16D2-6F73-488B-BE44-733D4CC7DFD3}" type="pres">
      <dgm:prSet presAssocID="{31C7D548-E29D-4C83-8A56-F7082CACB3D6}" presName="ConnectorPoint" presStyleLbl="lnNode1" presStyleIdx="2" presStyleCnt="9"/>
      <dgm:spPr>
        <a:solidFill>
          <a:schemeClr val="accent2">
            <a:hueOff val="-7476720"/>
            <a:satOff val="-1037"/>
            <a:lumOff val="25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122E281-0420-4559-81EB-F9BECB3EB6F0}" type="pres">
      <dgm:prSet presAssocID="{31C7D548-E29D-4C83-8A56-F7082CACB3D6}" presName="DropPinPlaceHolder" presStyleCnt="0"/>
      <dgm:spPr/>
    </dgm:pt>
    <dgm:pt modelId="{2DC2903B-8D7E-4D6D-9A16-080E1526B5BA}" type="pres">
      <dgm:prSet presAssocID="{31C7D548-E29D-4C83-8A56-F7082CACB3D6}" presName="DropPin" presStyleLbl="alignNode1" presStyleIdx="2" presStyleCnt="9"/>
      <dgm:spPr/>
    </dgm:pt>
    <dgm:pt modelId="{22B541ED-B818-4AB8-A778-473BA085D2A0}" type="pres">
      <dgm:prSet presAssocID="{31C7D548-E29D-4C83-8A56-F7082CACB3D6}" presName="Ellipse" presStyleLbl="fgAcc1" presStyleIdx="3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F5CBD169-D50F-4E5D-AF5C-283C0C67C8BE}" type="pres">
      <dgm:prSet presAssocID="{31C7D548-E29D-4C83-8A56-F7082CACB3D6}" presName="L2TextContainer" presStyleLbl="revTx" presStyleIdx="4" presStyleCnt="18">
        <dgm:presLayoutVars>
          <dgm:bulletEnabled val="1"/>
        </dgm:presLayoutVars>
      </dgm:prSet>
      <dgm:spPr/>
    </dgm:pt>
    <dgm:pt modelId="{3DF0C14F-A0BF-4522-B3CF-570CB70C2274}" type="pres">
      <dgm:prSet presAssocID="{31C7D548-E29D-4C83-8A56-F7082CACB3D6}" presName="L1TextContainer" presStyleLbl="revTx" presStyleIdx="5" presStyleCnt="18">
        <dgm:presLayoutVars>
          <dgm:chMax val="1"/>
          <dgm:chPref val="1"/>
          <dgm:bulletEnabled val="1"/>
        </dgm:presLayoutVars>
      </dgm:prSet>
      <dgm:spPr/>
    </dgm:pt>
    <dgm:pt modelId="{1074DA28-71A9-49C5-A452-178F869DCADA}" type="pres">
      <dgm:prSet presAssocID="{31C7D548-E29D-4C83-8A56-F7082CACB3D6}" presName="ConnectLine" presStyleLbl="sibTrans1D1" presStyleIdx="2" presStyleCnt="9" custLinFactNeighborX="-26457" custLinFactNeighborY="-3036"/>
      <dgm:spPr>
        <a:noFill/>
        <a:ln w="12700" cap="flat" cmpd="sng" algn="ctr">
          <a:solidFill>
            <a:schemeClr val="accent2">
              <a:hueOff val="-7476720"/>
              <a:satOff val="-1037"/>
              <a:lumOff val="258"/>
              <a:alphaOff val="0"/>
            </a:schemeClr>
          </a:solidFill>
          <a:prstDash val="dash"/>
        </a:ln>
        <a:effectLst/>
      </dgm:spPr>
    </dgm:pt>
    <dgm:pt modelId="{7DB1AB72-DC58-48A5-9B42-56A7830641F7}" type="pres">
      <dgm:prSet presAssocID="{31C7D548-E29D-4C83-8A56-F7082CACB3D6}" presName="EmptyPlaceHolder" presStyleCnt="0"/>
      <dgm:spPr/>
    </dgm:pt>
    <dgm:pt modelId="{38D4D927-4DBC-4A8A-AFD1-25B969CE4F97}" type="pres">
      <dgm:prSet presAssocID="{DDFFAF5A-B919-4E03-A279-94EFE20548CC}" presName="spaceBetweenRectangles" presStyleCnt="0"/>
      <dgm:spPr/>
    </dgm:pt>
    <dgm:pt modelId="{3979C3AE-EB1D-4421-95FA-7B13B56459FE}" type="pres">
      <dgm:prSet presAssocID="{02002956-1385-488D-9EA3-CB89C0479762}" presName="composite" presStyleCnt="0"/>
      <dgm:spPr/>
    </dgm:pt>
    <dgm:pt modelId="{C3744124-901C-42EC-BB71-EA413BDEE065}" type="pres">
      <dgm:prSet presAssocID="{02002956-1385-488D-9EA3-CB89C0479762}" presName="ConnectorPoint" presStyleLbl="lnNode1" presStyleIdx="3" presStyleCnt="9"/>
      <dgm:spPr>
        <a:solidFill>
          <a:schemeClr val="accent2">
            <a:hueOff val="-122393"/>
            <a:satOff val="-7074"/>
            <a:lumOff val="9706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C23CDE6-7B56-48A9-BCEB-3EC5CAA342F2}" type="pres">
      <dgm:prSet presAssocID="{02002956-1385-488D-9EA3-CB89C0479762}" presName="DropPinPlaceHolder" presStyleCnt="0"/>
      <dgm:spPr/>
    </dgm:pt>
    <dgm:pt modelId="{89BF1597-6138-4A69-A026-027AD472BED0}" type="pres">
      <dgm:prSet presAssocID="{02002956-1385-488D-9EA3-CB89C0479762}" presName="DropPin" presStyleLbl="alignNode1" presStyleIdx="3" presStyleCnt="9"/>
      <dgm:spPr/>
    </dgm:pt>
    <dgm:pt modelId="{A6C30AF4-7CAA-488F-B205-3C47BEB40A87}" type="pres">
      <dgm:prSet presAssocID="{02002956-1385-488D-9EA3-CB89C0479762}" presName="Ellipse" presStyleLbl="fgAcc1" presStyleIdx="4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gm:spPr>
    </dgm:pt>
    <dgm:pt modelId="{F65E65A8-CC5D-46E6-8E33-18AE97E242B5}" type="pres">
      <dgm:prSet presAssocID="{02002956-1385-488D-9EA3-CB89C0479762}" presName="L2TextContainer" presStyleLbl="revTx" presStyleIdx="6" presStyleCnt="18">
        <dgm:presLayoutVars>
          <dgm:bulletEnabled val="1"/>
        </dgm:presLayoutVars>
      </dgm:prSet>
      <dgm:spPr/>
    </dgm:pt>
    <dgm:pt modelId="{042FE6DF-3199-486A-94DD-DE794D2A269B}" type="pres">
      <dgm:prSet presAssocID="{02002956-1385-488D-9EA3-CB89C0479762}" presName="L1TextContainer" presStyleLbl="revTx" presStyleIdx="7" presStyleCnt="18">
        <dgm:presLayoutVars>
          <dgm:chMax val="1"/>
          <dgm:chPref val="1"/>
          <dgm:bulletEnabled val="1"/>
        </dgm:presLayoutVars>
      </dgm:prSet>
      <dgm:spPr/>
    </dgm:pt>
    <dgm:pt modelId="{7339CAA8-12F1-4664-A12B-C7B55A9CD42F}" type="pres">
      <dgm:prSet presAssocID="{02002956-1385-488D-9EA3-CB89C0479762}" presName="ConnectLine" presStyleLbl="sibTrans1D1" presStyleIdx="3" presStyleCnt="9"/>
      <dgm:spPr>
        <a:noFill/>
        <a:ln w="12700" cap="rnd" cmpd="sng" algn="ctr">
          <a:solidFill>
            <a:schemeClr val="accent2">
              <a:hueOff val="-122393"/>
              <a:satOff val="-7074"/>
              <a:lumOff val="9706"/>
              <a:alphaOff val="0"/>
            </a:schemeClr>
          </a:solidFill>
          <a:prstDash val="dash"/>
        </a:ln>
        <a:effectLst/>
      </dgm:spPr>
    </dgm:pt>
    <dgm:pt modelId="{BBC46AD7-0685-4B6F-8C2D-9D587860C73E}" type="pres">
      <dgm:prSet presAssocID="{02002956-1385-488D-9EA3-CB89C0479762}" presName="EmptyPlaceHolder" presStyleCnt="0"/>
      <dgm:spPr/>
    </dgm:pt>
    <dgm:pt modelId="{8BA53109-8AD2-4FAB-A48A-BB22A60156FC}" type="pres">
      <dgm:prSet presAssocID="{898F30FB-C9C1-4329-BC02-8D61DBBEEEF7}" presName="spaceBetweenRectangles" presStyleCnt="0"/>
      <dgm:spPr/>
    </dgm:pt>
    <dgm:pt modelId="{92F88824-7CF8-4D34-9EAE-DE6FCBFFE94D}" type="pres">
      <dgm:prSet presAssocID="{E9F599F1-9CA4-4C2C-B8BB-D1D7AEB46A01}" presName="composite" presStyleCnt="0"/>
      <dgm:spPr/>
    </dgm:pt>
    <dgm:pt modelId="{1CF84F81-3E77-4DFC-ADE8-613DD2138F8E}" type="pres">
      <dgm:prSet presAssocID="{E9F599F1-9CA4-4C2C-B8BB-D1D7AEB46A01}" presName="ConnectorPoint" presStyleLbl="lnNode1" presStyleIdx="4" presStyleCnt="9"/>
      <dgm:spPr>
        <a:solidFill>
          <a:schemeClr val="accent2">
            <a:hueOff val="-130552"/>
            <a:satOff val="-7546"/>
            <a:lumOff val="1035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A3D54E3-F6C8-451E-B971-7C491B46C63F}" type="pres">
      <dgm:prSet presAssocID="{E9F599F1-9CA4-4C2C-B8BB-D1D7AEB46A01}" presName="DropPinPlaceHolder" presStyleCnt="0"/>
      <dgm:spPr/>
    </dgm:pt>
    <dgm:pt modelId="{1FC99353-C73D-4B27-9ABC-CF222ADB75F0}" type="pres">
      <dgm:prSet presAssocID="{E9F599F1-9CA4-4C2C-B8BB-D1D7AEB46A01}" presName="DropPin" presStyleLbl="alignNode1" presStyleIdx="4" presStyleCnt="9"/>
      <dgm:spPr/>
    </dgm:pt>
    <dgm:pt modelId="{C16D8331-2448-40BE-B5BD-1FC37281979B}" type="pres">
      <dgm:prSet presAssocID="{E9F599F1-9CA4-4C2C-B8BB-D1D7AEB46A01}" presName="Ellipse" presStyleLbl="fgAcc1" presStyleIdx="5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gm:spPr>
    </dgm:pt>
    <dgm:pt modelId="{BE950A54-B77C-4D5B-8E8F-9F236A35C99A}" type="pres">
      <dgm:prSet presAssocID="{E9F599F1-9CA4-4C2C-B8BB-D1D7AEB46A01}" presName="L2TextContainer" presStyleLbl="revTx" presStyleIdx="8" presStyleCnt="18">
        <dgm:presLayoutVars>
          <dgm:bulletEnabled val="1"/>
        </dgm:presLayoutVars>
      </dgm:prSet>
      <dgm:spPr/>
    </dgm:pt>
    <dgm:pt modelId="{6FD531E8-6F48-4658-9F0D-778A357AA64A}" type="pres">
      <dgm:prSet presAssocID="{E9F599F1-9CA4-4C2C-B8BB-D1D7AEB46A01}" presName="L1TextContainer" presStyleLbl="revTx" presStyleIdx="9" presStyleCnt="18">
        <dgm:presLayoutVars>
          <dgm:chMax val="1"/>
          <dgm:chPref val="1"/>
          <dgm:bulletEnabled val="1"/>
        </dgm:presLayoutVars>
      </dgm:prSet>
      <dgm:spPr/>
    </dgm:pt>
    <dgm:pt modelId="{921E63D9-45E5-4EA2-98A6-00C081387A0C}" type="pres">
      <dgm:prSet presAssocID="{E9F599F1-9CA4-4C2C-B8BB-D1D7AEB46A01}" presName="ConnectLine" presStyleLbl="sibTrans1D1" presStyleIdx="4" presStyleCnt="9"/>
      <dgm:spPr>
        <a:noFill/>
        <a:ln w="12700" cap="rnd" cmpd="sng" algn="ctr">
          <a:solidFill>
            <a:schemeClr val="accent2">
              <a:hueOff val="-130552"/>
              <a:satOff val="-7546"/>
              <a:lumOff val="10353"/>
              <a:alphaOff val="0"/>
            </a:schemeClr>
          </a:solidFill>
          <a:prstDash val="dash"/>
        </a:ln>
        <a:effectLst/>
      </dgm:spPr>
    </dgm:pt>
    <dgm:pt modelId="{C8495613-F12B-40BC-9D3B-8A49F3A354CE}" type="pres">
      <dgm:prSet presAssocID="{E9F599F1-9CA4-4C2C-B8BB-D1D7AEB46A01}" presName="EmptyPlaceHolder" presStyleCnt="0"/>
      <dgm:spPr/>
    </dgm:pt>
    <dgm:pt modelId="{2FE084A8-91B3-4C13-AFF5-723970D70A57}" type="pres">
      <dgm:prSet presAssocID="{5901E8DA-2A05-4E23-8101-61E5F5CE66E7}" presName="spaceBetweenRectangles" presStyleCnt="0"/>
      <dgm:spPr/>
    </dgm:pt>
    <dgm:pt modelId="{9A9129E4-0A12-4B21-B33E-18CC6BC60010}" type="pres">
      <dgm:prSet presAssocID="{1807A317-F082-4097-80D2-FFDC8EFD7459}" presName="composite" presStyleCnt="0"/>
      <dgm:spPr/>
    </dgm:pt>
    <dgm:pt modelId="{94ED4ECC-3134-4292-A28F-CE084999C9CF}" type="pres">
      <dgm:prSet presAssocID="{1807A317-F082-4097-80D2-FFDC8EFD7459}" presName="ConnectorPoint" presStyleLbl="lnNode1" presStyleIdx="5" presStyleCnt="9"/>
      <dgm:spPr>
        <a:solidFill>
          <a:schemeClr val="accent2">
            <a:hueOff val="-11215080"/>
            <a:satOff val="-1555"/>
            <a:lumOff val="3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262391F-D8B4-4A4F-A352-17C52292F660}" type="pres">
      <dgm:prSet presAssocID="{1807A317-F082-4097-80D2-FFDC8EFD7459}" presName="DropPinPlaceHolder" presStyleCnt="0"/>
      <dgm:spPr/>
    </dgm:pt>
    <dgm:pt modelId="{01E6714B-2ECF-40DD-A5BB-15CFBDD80A2E}" type="pres">
      <dgm:prSet presAssocID="{1807A317-F082-4097-80D2-FFDC8EFD7459}" presName="DropPin" presStyleLbl="alignNode1" presStyleIdx="5" presStyleCnt="9"/>
      <dgm:spPr/>
    </dgm:pt>
    <dgm:pt modelId="{50B43BDF-1E55-4B3F-95C1-64AA62673E74}" type="pres">
      <dgm:prSet presAssocID="{1807A317-F082-4097-80D2-FFDC8EFD7459}" presName="Ellipse" presStyleLbl="fgAcc1" presStyleIdx="6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798E1A17-33EB-4958-9428-10212C3497D9}" type="pres">
      <dgm:prSet presAssocID="{1807A317-F082-4097-80D2-FFDC8EFD7459}" presName="L2TextContainer" presStyleLbl="revTx" presStyleIdx="10" presStyleCnt="18">
        <dgm:presLayoutVars>
          <dgm:bulletEnabled val="1"/>
        </dgm:presLayoutVars>
      </dgm:prSet>
      <dgm:spPr/>
    </dgm:pt>
    <dgm:pt modelId="{24A7D70A-94D2-4C3A-A02F-E9D2CF80297A}" type="pres">
      <dgm:prSet presAssocID="{1807A317-F082-4097-80D2-FFDC8EFD7459}" presName="L1TextContainer" presStyleLbl="revTx" presStyleIdx="11" presStyleCnt="18">
        <dgm:presLayoutVars>
          <dgm:chMax val="1"/>
          <dgm:chPref val="1"/>
          <dgm:bulletEnabled val="1"/>
        </dgm:presLayoutVars>
      </dgm:prSet>
      <dgm:spPr/>
    </dgm:pt>
    <dgm:pt modelId="{F1C8A6F4-B3B9-4AC2-8089-2A604C9C24E9}" type="pres">
      <dgm:prSet presAssocID="{1807A317-F082-4097-80D2-FFDC8EFD7459}" presName="ConnectLine" presStyleLbl="sibTrans1D1" presStyleIdx="5" presStyleCnt="9"/>
      <dgm:spPr>
        <a:noFill/>
        <a:ln w="12700" cap="flat" cmpd="sng" algn="ctr">
          <a:solidFill>
            <a:schemeClr val="accent2">
              <a:hueOff val="-11215080"/>
              <a:satOff val="-1555"/>
              <a:lumOff val="387"/>
              <a:alphaOff val="0"/>
            </a:schemeClr>
          </a:solidFill>
          <a:prstDash val="dash"/>
        </a:ln>
        <a:effectLst/>
      </dgm:spPr>
    </dgm:pt>
    <dgm:pt modelId="{01FAF4A7-003B-4686-81E7-4B25D2DDE0DC}" type="pres">
      <dgm:prSet presAssocID="{1807A317-F082-4097-80D2-FFDC8EFD7459}" presName="EmptyPlaceHolder" presStyleCnt="0"/>
      <dgm:spPr/>
    </dgm:pt>
    <dgm:pt modelId="{086FF7D5-E044-4924-98F8-ED9196AB12CE}" type="pres">
      <dgm:prSet presAssocID="{917F486D-A178-4203-99E0-0820C1E39C23}" presName="spaceBetweenRectangles" presStyleCnt="0"/>
      <dgm:spPr/>
    </dgm:pt>
    <dgm:pt modelId="{14798A18-76E2-4DC5-A5F5-4B65F2F27D7D}" type="pres">
      <dgm:prSet presAssocID="{3E27A085-ACC7-4F89-A8F2-04277D223F07}" presName="composite" presStyleCnt="0"/>
      <dgm:spPr/>
    </dgm:pt>
    <dgm:pt modelId="{B7AD48C5-3EC1-40D9-B63A-D128CB042338}" type="pres">
      <dgm:prSet presAssocID="{3E27A085-ACC7-4F89-A8F2-04277D223F07}" presName="ConnectorPoint" presStyleLbl="lnNode1" presStyleIdx="6" presStyleCnt="9"/>
      <dgm:spPr>
        <a:solidFill>
          <a:schemeClr val="accent2">
            <a:hueOff val="-163190"/>
            <a:satOff val="-9432"/>
            <a:lumOff val="1294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EC965CD-74B7-4EBE-8DED-FEB825220EDC}" type="pres">
      <dgm:prSet presAssocID="{3E27A085-ACC7-4F89-A8F2-04277D223F07}" presName="DropPinPlaceHolder" presStyleCnt="0"/>
      <dgm:spPr/>
    </dgm:pt>
    <dgm:pt modelId="{D05FAB6B-EB2B-4254-9244-33DC7E6DAF30}" type="pres">
      <dgm:prSet presAssocID="{3E27A085-ACC7-4F89-A8F2-04277D223F07}" presName="DropPin" presStyleLbl="alignNode1" presStyleIdx="6" presStyleCnt="9"/>
      <dgm:spPr/>
    </dgm:pt>
    <dgm:pt modelId="{2EA83894-4136-46B9-A4F5-DD59F23EB84D}" type="pres">
      <dgm:prSet presAssocID="{3E27A085-ACC7-4F89-A8F2-04277D223F07}" presName="Ellipse" presStyleLbl="fgAcc1" presStyleIdx="7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gm:spPr>
    </dgm:pt>
    <dgm:pt modelId="{E50573FF-8C1E-4642-B6F4-132FAC3B3588}" type="pres">
      <dgm:prSet presAssocID="{3E27A085-ACC7-4F89-A8F2-04277D223F07}" presName="L2TextContainer" presStyleLbl="revTx" presStyleIdx="12" presStyleCnt="18">
        <dgm:presLayoutVars>
          <dgm:bulletEnabled val="1"/>
        </dgm:presLayoutVars>
      </dgm:prSet>
      <dgm:spPr/>
    </dgm:pt>
    <dgm:pt modelId="{FCB4316E-4B75-4EC8-9988-D0730F40BDCF}" type="pres">
      <dgm:prSet presAssocID="{3E27A085-ACC7-4F89-A8F2-04277D223F07}" presName="L1TextContainer" presStyleLbl="revTx" presStyleIdx="13" presStyleCnt="18">
        <dgm:presLayoutVars>
          <dgm:chMax val="1"/>
          <dgm:chPref val="1"/>
          <dgm:bulletEnabled val="1"/>
        </dgm:presLayoutVars>
      </dgm:prSet>
      <dgm:spPr/>
    </dgm:pt>
    <dgm:pt modelId="{1F8CB865-F44A-4BB4-A636-FE0A1ED74521}" type="pres">
      <dgm:prSet presAssocID="{3E27A085-ACC7-4F89-A8F2-04277D223F07}" presName="ConnectLine" presStyleLbl="sibTrans1D1" presStyleIdx="6" presStyleCnt="9"/>
      <dgm:spPr>
        <a:noFill/>
        <a:ln w="12700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dash"/>
        </a:ln>
        <a:effectLst/>
      </dgm:spPr>
    </dgm:pt>
    <dgm:pt modelId="{E83290E0-BFB6-4A0A-A374-BB27DEF8428A}" type="pres">
      <dgm:prSet presAssocID="{3E27A085-ACC7-4F89-A8F2-04277D223F07}" presName="EmptyPlaceHolder" presStyleCnt="0"/>
      <dgm:spPr/>
    </dgm:pt>
    <dgm:pt modelId="{AFA1C51B-D479-4289-92A1-ED2C1F52CE60}" type="pres">
      <dgm:prSet presAssocID="{4FE64428-1E1B-44AB-BDA7-32420E19AC26}" presName="spaceBetweenRectangles" presStyleCnt="0"/>
      <dgm:spPr/>
    </dgm:pt>
    <dgm:pt modelId="{7020114C-2C4A-4545-9EAC-F41ECE832EB5}" type="pres">
      <dgm:prSet presAssocID="{B1D2ACE5-AB99-42EB-9F84-7620193B78CD}" presName="composite" presStyleCnt="0"/>
      <dgm:spPr/>
    </dgm:pt>
    <dgm:pt modelId="{B977D1F0-13A9-4DE0-B866-C316A098CC8E}" type="pres">
      <dgm:prSet presAssocID="{B1D2ACE5-AB99-42EB-9F84-7620193B78CD}" presName="ConnectorPoint" presStyleLbl="lnNode1" presStyleIdx="7" presStyleCnt="9"/>
      <dgm:spPr>
        <a:solidFill>
          <a:schemeClr val="accent2">
            <a:hueOff val="-163190"/>
            <a:satOff val="-9432"/>
            <a:lumOff val="1294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BB43041-2A8B-41BC-B413-2D3AD5DBA6DF}" type="pres">
      <dgm:prSet presAssocID="{B1D2ACE5-AB99-42EB-9F84-7620193B78CD}" presName="DropPinPlaceHolder" presStyleCnt="0"/>
      <dgm:spPr/>
    </dgm:pt>
    <dgm:pt modelId="{9B0C923A-722A-45E0-93F0-7F71FF38C152}" type="pres">
      <dgm:prSet presAssocID="{B1D2ACE5-AB99-42EB-9F84-7620193B78CD}" presName="DropPin" presStyleLbl="alignNode1" presStyleIdx="7" presStyleCnt="9"/>
      <dgm:spPr/>
    </dgm:pt>
    <dgm:pt modelId="{D425F5CA-E8ED-4ED8-9777-4B54F2538FDF}" type="pres">
      <dgm:prSet presAssocID="{B1D2ACE5-AB99-42EB-9F84-7620193B78CD}" presName="Ellipse" presStyleLbl="fgAcc1" presStyleIdx="8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gm:spPr>
    </dgm:pt>
    <dgm:pt modelId="{7D2B8B7D-C02D-4308-95A9-91D3885B0871}" type="pres">
      <dgm:prSet presAssocID="{B1D2ACE5-AB99-42EB-9F84-7620193B78CD}" presName="L2TextContainer" presStyleLbl="revTx" presStyleIdx="14" presStyleCnt="18">
        <dgm:presLayoutVars>
          <dgm:bulletEnabled val="1"/>
        </dgm:presLayoutVars>
      </dgm:prSet>
      <dgm:spPr/>
    </dgm:pt>
    <dgm:pt modelId="{1C6436F4-CC74-461B-81AB-B1EE30543712}" type="pres">
      <dgm:prSet presAssocID="{B1D2ACE5-AB99-42EB-9F84-7620193B78CD}" presName="L1TextContainer" presStyleLbl="revTx" presStyleIdx="15" presStyleCnt="18" custLinFactX="-94092" custLinFactY="-300000" custLinFactNeighborX="-100000" custLinFactNeighborY="-363035">
        <dgm:presLayoutVars>
          <dgm:chMax val="1"/>
          <dgm:chPref val="1"/>
          <dgm:bulletEnabled val="1"/>
        </dgm:presLayoutVars>
      </dgm:prSet>
      <dgm:spPr/>
    </dgm:pt>
    <dgm:pt modelId="{5FF2057F-1A4B-4082-80CA-2315BC7672C0}" type="pres">
      <dgm:prSet presAssocID="{B1D2ACE5-AB99-42EB-9F84-7620193B78CD}" presName="ConnectLine" presStyleLbl="sibTrans1D1" presStyleIdx="7" presStyleCnt="9"/>
      <dgm:spPr>
        <a:noFill/>
        <a:ln w="12700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dash"/>
        </a:ln>
        <a:effectLst/>
      </dgm:spPr>
    </dgm:pt>
    <dgm:pt modelId="{3F588A91-26D0-457D-AF5E-02999CA417D8}" type="pres">
      <dgm:prSet presAssocID="{B1D2ACE5-AB99-42EB-9F84-7620193B78CD}" presName="EmptyPlaceHolder" presStyleCnt="0"/>
      <dgm:spPr/>
    </dgm:pt>
    <dgm:pt modelId="{BACBD1DE-F236-4E15-AB65-92EE9C4A8ABD}" type="pres">
      <dgm:prSet presAssocID="{92904CD0-0B12-4721-BD2A-DEC3C574F526}" presName="spaceBetweenRectangles" presStyleCnt="0"/>
      <dgm:spPr/>
    </dgm:pt>
    <dgm:pt modelId="{85E45BBB-F132-4AA2-B44E-93AFC5B69FE1}" type="pres">
      <dgm:prSet presAssocID="{3D29BB28-EE85-48D5-861A-CA5FAAE51629}" presName="composite" presStyleCnt="0"/>
      <dgm:spPr/>
    </dgm:pt>
    <dgm:pt modelId="{AD126ED0-FC44-4BC9-AEEE-2C19C92B8628}" type="pres">
      <dgm:prSet presAssocID="{3D29BB28-EE85-48D5-861A-CA5FAAE51629}" presName="ConnectorPoint" presStyleLbl="lnNode1" presStyleIdx="8" presStyleCnt="9"/>
      <dgm:spPr>
        <a:solidFill>
          <a:schemeClr val="accent2">
            <a:hueOff val="-163190"/>
            <a:satOff val="-9432"/>
            <a:lumOff val="1294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2AF166F-8556-4DC2-BA1C-650ABAC9C5BA}" type="pres">
      <dgm:prSet presAssocID="{3D29BB28-EE85-48D5-861A-CA5FAAE51629}" presName="DropPinPlaceHolder" presStyleCnt="0"/>
      <dgm:spPr/>
    </dgm:pt>
    <dgm:pt modelId="{F658BB4D-6422-4D32-9640-94C98E864D75}" type="pres">
      <dgm:prSet presAssocID="{3D29BB28-EE85-48D5-861A-CA5FAAE51629}" presName="DropPin" presStyleLbl="alignNode1" presStyleIdx="8" presStyleCnt="9"/>
      <dgm:spPr/>
    </dgm:pt>
    <dgm:pt modelId="{5FA7987C-687E-4AE8-A695-59CA42F158C8}" type="pres">
      <dgm:prSet presAssocID="{3D29BB28-EE85-48D5-861A-CA5FAAE51629}" presName="Ellipse" presStyleLbl="fgAcc1" presStyleIdx="9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gm:spPr>
    </dgm:pt>
    <dgm:pt modelId="{7F753574-15A7-4A1B-BB21-917B36D0425B}" type="pres">
      <dgm:prSet presAssocID="{3D29BB28-EE85-48D5-861A-CA5FAAE51629}" presName="L2TextContainer" presStyleLbl="revTx" presStyleIdx="16" presStyleCnt="18">
        <dgm:presLayoutVars>
          <dgm:bulletEnabled val="1"/>
        </dgm:presLayoutVars>
      </dgm:prSet>
      <dgm:spPr/>
    </dgm:pt>
    <dgm:pt modelId="{E708FBED-3867-4E5D-84A6-52985FF6E460}" type="pres">
      <dgm:prSet presAssocID="{3D29BB28-EE85-48D5-861A-CA5FAAE51629}" presName="L1TextContainer" presStyleLbl="revTx" presStyleIdx="17" presStyleCnt="18" custLinFactY="300000" custLinFactNeighborX="-53293" custLinFactNeighborY="365551">
        <dgm:presLayoutVars>
          <dgm:chMax val="1"/>
          <dgm:chPref val="1"/>
          <dgm:bulletEnabled val="1"/>
        </dgm:presLayoutVars>
      </dgm:prSet>
      <dgm:spPr/>
    </dgm:pt>
    <dgm:pt modelId="{BE4927A6-CE38-445D-8279-496EE1297A7B}" type="pres">
      <dgm:prSet presAssocID="{3D29BB28-EE85-48D5-861A-CA5FAAE51629}" presName="ConnectLine" presStyleLbl="sibTrans1D1" presStyleIdx="8" presStyleCnt="9"/>
      <dgm:spPr>
        <a:noFill/>
        <a:ln w="12700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dash"/>
        </a:ln>
        <a:effectLst/>
      </dgm:spPr>
    </dgm:pt>
    <dgm:pt modelId="{0A40C244-B69A-41AA-8B0B-01225447526E}" type="pres">
      <dgm:prSet presAssocID="{3D29BB28-EE85-48D5-861A-CA5FAAE51629}" presName="EmptyPlaceHolder" presStyleCnt="0"/>
      <dgm:spPr/>
    </dgm:pt>
  </dgm:ptLst>
  <dgm:cxnLst>
    <dgm:cxn modelId="{46EE3B05-D1B9-45AA-B5F1-E8F0ACCB1F0C}" srcId="{DD4015A2-A988-42B2-AE10-297D9F29CCBD}" destId="{3D29BB28-EE85-48D5-861A-CA5FAAE51629}" srcOrd="8" destOrd="0" parTransId="{090A109C-DBCF-421B-8963-856422390E43}" sibTransId="{CE3C5B51-0E5A-49FD-9559-F1F4B3957C2B}"/>
    <dgm:cxn modelId="{CF931506-A6A8-4493-A385-D59A71953851}" srcId="{1807A317-F082-4097-80D2-FFDC8EFD7459}" destId="{1EE47D59-B6B8-4CAF-9B90-F8B5CB864D39}" srcOrd="0" destOrd="0" parTransId="{C7D43B29-E804-4AE3-95F2-D263B50CC1AF}" sibTransId="{AEE96F52-FD9F-4697-8FA9-9FA17DF87870}"/>
    <dgm:cxn modelId="{190A3B07-D885-45DB-9025-6CA8F38BA327}" type="presOf" srcId="{3D29BB28-EE85-48D5-861A-CA5FAAE51629}" destId="{E708FBED-3867-4E5D-84A6-52985FF6E460}" srcOrd="0" destOrd="0" presId="urn:microsoft.com/office/officeart/2017/3/layout/DropPinTimeline"/>
    <dgm:cxn modelId="{1A43C008-5D03-4AAA-8AAA-FD1B94F38136}" srcId="{31C7D548-E29D-4C83-8A56-F7082CACB3D6}" destId="{2F3E6FF0-022F-4896-ACF7-E3E780A57324}" srcOrd="0" destOrd="0" parTransId="{5FFDE9C4-C5A7-45AB-B5CC-4D06DA10D207}" sibTransId="{434CC58A-B75C-4BC9-BAB8-2A7D8336C550}"/>
    <dgm:cxn modelId="{3D76FC08-450B-40B5-9847-4A8DC56CBF63}" type="presOf" srcId="{2F3E6FF0-022F-4896-ACF7-E3E780A57324}" destId="{F5CBD169-D50F-4E5D-AF5C-283C0C67C8BE}" srcOrd="0" destOrd="0" presId="urn:microsoft.com/office/officeart/2017/3/layout/DropPinTimeline"/>
    <dgm:cxn modelId="{A4B4A50B-37F9-4192-AD05-B61115FEFD98}" type="presOf" srcId="{FB41D0D0-74FE-485A-826A-162B50A5E8DC}" destId="{222125FD-7C35-4826-9439-EB3996E2B6BC}" srcOrd="0" destOrd="0" presId="urn:microsoft.com/office/officeart/2017/3/layout/DropPinTimeline"/>
    <dgm:cxn modelId="{1057011B-392F-45A3-9F33-A70589567556}" srcId="{DD4015A2-A988-42B2-AE10-297D9F29CCBD}" destId="{1807A317-F082-4097-80D2-FFDC8EFD7459}" srcOrd="5" destOrd="0" parTransId="{774FB054-B11B-4DAA-9CB2-11A598EB0DFC}" sibTransId="{917F486D-A178-4203-99E0-0820C1E39C23}"/>
    <dgm:cxn modelId="{4F66152E-8AC9-45AF-A250-EED9B80EE442}" srcId="{31C7D548-E29D-4C83-8A56-F7082CACB3D6}" destId="{0A6E8067-BFF2-4A4A-A2CC-FB570FDCFBA3}" srcOrd="1" destOrd="0" parTransId="{6FD2FBB5-A5D5-4ADB-B977-353E3FCAA2CA}" sibTransId="{4CA35A9F-43BE-47AD-B85B-1AFE6DB7CDF3}"/>
    <dgm:cxn modelId="{D177095B-D08B-4EF0-8122-45334F91BCF8}" type="presOf" srcId="{DD4015A2-A988-42B2-AE10-297D9F29CCBD}" destId="{536396B8-608C-434C-BCB5-2462A7EC9662}" srcOrd="0" destOrd="0" presId="urn:microsoft.com/office/officeart/2017/3/layout/DropPinTimeline"/>
    <dgm:cxn modelId="{C665A65F-8E5C-46CA-8E2B-70E51D717E20}" type="presOf" srcId="{3E27A085-ACC7-4F89-A8F2-04277D223F07}" destId="{FCB4316E-4B75-4EC8-9988-D0730F40BDCF}" srcOrd="0" destOrd="0" presId="urn:microsoft.com/office/officeart/2017/3/layout/DropPinTimeline"/>
    <dgm:cxn modelId="{45488147-6D44-4243-85F1-E8332F90081A}" srcId="{02002956-1385-488D-9EA3-CB89C0479762}" destId="{A3DF1D57-3DB1-4056-80C1-FA2656B94103}" srcOrd="0" destOrd="0" parTransId="{44A2DAAA-FDD2-4CBE-A54D-7166C3A5CBAC}" sibTransId="{8608CA26-AF6E-466A-97B3-A23ACCD3BD7B}"/>
    <dgm:cxn modelId="{EB22814C-9B01-40B1-8123-1AD332987721}" type="presOf" srcId="{B1D2ACE5-AB99-42EB-9F84-7620193B78CD}" destId="{1C6436F4-CC74-461B-81AB-B1EE30543712}" srcOrd="0" destOrd="0" presId="urn:microsoft.com/office/officeart/2017/3/layout/DropPinTimeline"/>
    <dgm:cxn modelId="{5A2E0770-1792-46A6-9CE3-EDE0884CE455}" type="presOf" srcId="{1807A317-F082-4097-80D2-FFDC8EFD7459}" destId="{24A7D70A-94D2-4C3A-A02F-E9D2CF80297A}" srcOrd="0" destOrd="0" presId="urn:microsoft.com/office/officeart/2017/3/layout/DropPinTimeline"/>
    <dgm:cxn modelId="{EC6C8851-2A25-480A-A759-3C043512F671}" srcId="{DD4015A2-A988-42B2-AE10-297D9F29CCBD}" destId="{E9F599F1-9CA4-4C2C-B8BB-D1D7AEB46A01}" srcOrd="4" destOrd="0" parTransId="{99A23DF5-AA88-490E-B67B-C68221C24F75}" sibTransId="{5901E8DA-2A05-4E23-8101-61E5F5CE66E7}"/>
    <dgm:cxn modelId="{E7CE8972-3C65-4B72-B0ED-DB0F8A2D757A}" type="presOf" srcId="{A3DF1D57-3DB1-4056-80C1-FA2656B94103}" destId="{F65E65A8-CC5D-46E6-8E33-18AE97E242B5}" srcOrd="0" destOrd="0" presId="urn:microsoft.com/office/officeart/2017/3/layout/DropPinTimeline"/>
    <dgm:cxn modelId="{00D6E152-6869-41E6-A42E-38807BEF8C23}" type="presOf" srcId="{33A4F503-9EF4-4DDF-9936-B2AF61F23D37}" destId="{BF8A9622-19E7-4C80-97D6-E56ECFD2F63D}" srcOrd="0" destOrd="0" presId="urn:microsoft.com/office/officeart/2017/3/layout/DropPinTimeline"/>
    <dgm:cxn modelId="{9D5FF87D-8466-409B-988E-FE20E526AFAA}" type="presOf" srcId="{8A3EDD91-0A71-4D3E-8CA7-2A39E0E12E32}" destId="{BE950A54-B77C-4D5B-8E8F-9F236A35C99A}" srcOrd="0" destOrd="0" presId="urn:microsoft.com/office/officeart/2017/3/layout/DropPinTimeline"/>
    <dgm:cxn modelId="{DE6D6B8C-60DC-41D8-8D4F-6CF016946A3D}" srcId="{E9F599F1-9CA4-4C2C-B8BB-D1D7AEB46A01}" destId="{8A3EDD91-0A71-4D3E-8CA7-2A39E0E12E32}" srcOrd="0" destOrd="0" parTransId="{5A78C8D4-0C93-4BD1-A7BB-77DC53C36AB0}" sibTransId="{CADD3D60-D9BD-4A06-876E-7E1118179E3A}"/>
    <dgm:cxn modelId="{F2A36A8E-9160-4C24-A1F8-1C309FBB3589}" srcId="{DD4015A2-A988-42B2-AE10-297D9F29CCBD}" destId="{CB3C295C-B13F-4A55-8DCA-7652E9E194CF}" srcOrd="1" destOrd="0" parTransId="{B1CD2375-C9A1-4EBD-94BC-738A8C08BEB3}" sibTransId="{3FB27A8A-F73D-4D16-80C5-0525B139F130}"/>
    <dgm:cxn modelId="{3A6DC78E-56C1-41AD-A12C-95F6487734BD}" srcId="{DD4015A2-A988-42B2-AE10-297D9F29CCBD}" destId="{33A4F503-9EF4-4DDF-9936-B2AF61F23D37}" srcOrd="0" destOrd="0" parTransId="{72E290D6-FBDB-4301-A9A0-8B6EA7E31447}" sibTransId="{FFADCEDB-0106-41C5-A613-07C4C159695D}"/>
    <dgm:cxn modelId="{CBB84595-9E56-445A-83FF-00EB26781BFA}" srcId="{DD4015A2-A988-42B2-AE10-297D9F29CCBD}" destId="{B1D2ACE5-AB99-42EB-9F84-7620193B78CD}" srcOrd="7" destOrd="0" parTransId="{AE56151A-5107-42CF-B73C-D2F9B777C2D1}" sibTransId="{92904CD0-0B12-4721-BD2A-DEC3C574F526}"/>
    <dgm:cxn modelId="{8120AA99-AA73-4AFA-B494-B60EFD22277A}" type="presOf" srcId="{6E1CDE59-C7A8-4921-B6BE-6FB412A3B30A}" destId="{E50573FF-8C1E-4642-B6F4-132FAC3B3588}" srcOrd="0" destOrd="0" presId="urn:microsoft.com/office/officeart/2017/3/layout/DropPinTimeline"/>
    <dgm:cxn modelId="{A8E71AA5-ED7D-4D92-B343-33FC10AF1542}" type="presOf" srcId="{CB3C295C-B13F-4A55-8DCA-7652E9E194CF}" destId="{3A48BDA5-D2F8-454C-8BE0-F238681D7998}" srcOrd="0" destOrd="0" presId="urn:microsoft.com/office/officeart/2017/3/layout/DropPinTimeline"/>
    <dgm:cxn modelId="{BD311EAB-24C2-4C09-9F7F-BEB0BF6A91FB}" srcId="{33A4F503-9EF4-4DDF-9936-B2AF61F23D37}" destId="{C522CDE1-BDCA-42A4-A940-73CFDA3202B8}" srcOrd="0" destOrd="0" parTransId="{8E0D7382-3018-4090-A458-407E933FA1F2}" sibTransId="{3777CDFE-1C37-4AA4-A509-168F5B19D42C}"/>
    <dgm:cxn modelId="{CC00DBAE-4FCE-47C7-8ED9-2866F4148735}" type="presOf" srcId="{02002956-1385-488D-9EA3-CB89C0479762}" destId="{042FE6DF-3199-486A-94DD-DE794D2A269B}" srcOrd="0" destOrd="0" presId="urn:microsoft.com/office/officeart/2017/3/layout/DropPinTimeline"/>
    <dgm:cxn modelId="{55385FB7-7044-48F4-95D7-74F0BCB8433B}" type="presOf" srcId="{0A6E8067-BFF2-4A4A-A2CC-FB570FDCFBA3}" destId="{F5CBD169-D50F-4E5D-AF5C-283C0C67C8BE}" srcOrd="0" destOrd="1" presId="urn:microsoft.com/office/officeart/2017/3/layout/DropPinTimeline"/>
    <dgm:cxn modelId="{97C16DBF-0245-47F4-A9D0-6A852FB48DE4}" type="presOf" srcId="{C522CDE1-BDCA-42A4-A940-73CFDA3202B8}" destId="{C8EBFAFF-F844-470A-B5FD-2655FD36CBC5}" srcOrd="0" destOrd="0" presId="urn:microsoft.com/office/officeart/2017/3/layout/DropPinTimeline"/>
    <dgm:cxn modelId="{003B1EC1-2BBE-43B7-92CB-FFB70D100AA9}" srcId="{3E27A085-ACC7-4F89-A8F2-04277D223F07}" destId="{6E1CDE59-C7A8-4921-B6BE-6FB412A3B30A}" srcOrd="0" destOrd="0" parTransId="{13FDF8F9-271B-4B1D-A27E-DB757F2A04E6}" sibTransId="{AB85A8A6-2FB8-4139-9FB8-405732B52364}"/>
    <dgm:cxn modelId="{EC826DC2-9B2C-46EF-B673-07C62DC4188C}" srcId="{DD4015A2-A988-42B2-AE10-297D9F29CCBD}" destId="{31C7D548-E29D-4C83-8A56-F7082CACB3D6}" srcOrd="2" destOrd="0" parTransId="{8A28DE30-55C7-4B50-813E-C5CA4A80F754}" sibTransId="{DDFFAF5A-B919-4E03-A279-94EFE20548CC}"/>
    <dgm:cxn modelId="{5E8260E4-3ACF-406A-88C3-5352F84DBE37}" srcId="{DD4015A2-A988-42B2-AE10-297D9F29CCBD}" destId="{02002956-1385-488D-9EA3-CB89C0479762}" srcOrd="3" destOrd="0" parTransId="{B5D50122-807B-43C2-8B2D-11333DC7A313}" sibTransId="{898F30FB-C9C1-4329-BC02-8D61DBBEEEF7}"/>
    <dgm:cxn modelId="{2EB7FAED-C2F9-4FF3-9DDF-4A774D6F5285}" srcId="{DD4015A2-A988-42B2-AE10-297D9F29CCBD}" destId="{3E27A085-ACC7-4F89-A8F2-04277D223F07}" srcOrd="6" destOrd="0" parTransId="{A49899FE-B2C4-4BF2-ACA2-827EF5BF123D}" sibTransId="{4FE64428-1E1B-44AB-BDA7-32420E19AC26}"/>
    <dgm:cxn modelId="{37FE0FEE-CBD6-4EAC-AF36-E65F6F3A3786}" type="presOf" srcId="{1EE47D59-B6B8-4CAF-9B90-F8B5CB864D39}" destId="{798E1A17-33EB-4958-9428-10212C3497D9}" srcOrd="0" destOrd="0" presId="urn:microsoft.com/office/officeart/2017/3/layout/DropPinTimeline"/>
    <dgm:cxn modelId="{0A4B62EE-EABF-4AC0-871F-82CDE924901B}" srcId="{CB3C295C-B13F-4A55-8DCA-7652E9E194CF}" destId="{FB41D0D0-74FE-485A-826A-162B50A5E8DC}" srcOrd="0" destOrd="0" parTransId="{4CA803E0-AF2F-479F-81ED-FA82A52F92D9}" sibTransId="{CF1B842B-F98F-4198-9DBD-665E65312E21}"/>
    <dgm:cxn modelId="{95CDE4F1-061C-45F7-A4A6-E2EB6E8123A8}" type="presOf" srcId="{31C7D548-E29D-4C83-8A56-F7082CACB3D6}" destId="{3DF0C14F-A0BF-4522-B3CF-570CB70C2274}" srcOrd="0" destOrd="0" presId="urn:microsoft.com/office/officeart/2017/3/layout/DropPinTimeline"/>
    <dgm:cxn modelId="{17286AF5-ED6E-44B0-9809-2228DDE1323E}" type="presOf" srcId="{E9F599F1-9CA4-4C2C-B8BB-D1D7AEB46A01}" destId="{6FD531E8-6F48-4658-9F0D-778A357AA64A}" srcOrd="0" destOrd="0" presId="urn:microsoft.com/office/officeart/2017/3/layout/DropPinTimeline"/>
    <dgm:cxn modelId="{A536ED41-D4E6-4353-84F8-5AB21ED655BA}" type="presParOf" srcId="{536396B8-608C-434C-BCB5-2462A7EC9662}" destId="{F31D0F8E-98EF-4421-86D8-C29EBD36305C}" srcOrd="0" destOrd="0" presId="urn:microsoft.com/office/officeart/2017/3/layout/DropPinTimeline"/>
    <dgm:cxn modelId="{CF9C856C-C7FA-48AC-BE3C-983B3D14CBDE}" type="presParOf" srcId="{536396B8-608C-434C-BCB5-2462A7EC9662}" destId="{AF63ACFF-4EF4-4153-BBEA-3CE9B9258E61}" srcOrd="1" destOrd="0" presId="urn:microsoft.com/office/officeart/2017/3/layout/DropPinTimeline"/>
    <dgm:cxn modelId="{1184E942-84AF-47CC-8C44-452A8D32FB4A}" type="presParOf" srcId="{AF63ACFF-4EF4-4153-BBEA-3CE9B9258E61}" destId="{8E4E8D76-0B09-4E4A-B3A0-621663056A23}" srcOrd="0" destOrd="0" presId="urn:microsoft.com/office/officeart/2017/3/layout/DropPinTimeline"/>
    <dgm:cxn modelId="{D8544DB0-6B9E-4AAA-92E5-E1ED43FB8457}" type="presParOf" srcId="{8E4E8D76-0B09-4E4A-B3A0-621663056A23}" destId="{311CAB3A-5746-43CC-BBFD-39CADEE566CB}" srcOrd="0" destOrd="0" presId="urn:microsoft.com/office/officeart/2017/3/layout/DropPinTimeline"/>
    <dgm:cxn modelId="{E66752C7-D64E-42A6-803E-6A53B8571EA9}" type="presParOf" srcId="{8E4E8D76-0B09-4E4A-B3A0-621663056A23}" destId="{E7A284B5-2C31-4041-9B3C-B7165E3D82E7}" srcOrd="1" destOrd="0" presId="urn:microsoft.com/office/officeart/2017/3/layout/DropPinTimeline"/>
    <dgm:cxn modelId="{D15A3EAE-DD42-4CC1-9169-CD636E2D637E}" type="presParOf" srcId="{E7A284B5-2C31-4041-9B3C-B7165E3D82E7}" destId="{3DE00608-3C63-40E1-9C14-FB5F8DE7875E}" srcOrd="0" destOrd="0" presId="urn:microsoft.com/office/officeart/2017/3/layout/DropPinTimeline"/>
    <dgm:cxn modelId="{5231013D-FB8A-45AA-858B-C41CE37A09B7}" type="presParOf" srcId="{E7A284B5-2C31-4041-9B3C-B7165E3D82E7}" destId="{02D7C233-9FD1-42A9-9D3C-57E32C4F681C}" srcOrd="1" destOrd="0" presId="urn:microsoft.com/office/officeart/2017/3/layout/DropPinTimeline"/>
    <dgm:cxn modelId="{47BA665B-95B5-4CFE-904B-02D27CF051AE}" type="presParOf" srcId="{8E4E8D76-0B09-4E4A-B3A0-621663056A23}" destId="{C8EBFAFF-F844-470A-B5FD-2655FD36CBC5}" srcOrd="2" destOrd="0" presId="urn:microsoft.com/office/officeart/2017/3/layout/DropPinTimeline"/>
    <dgm:cxn modelId="{AD8D970F-E2A5-4363-8DEB-F6B0DC65F751}" type="presParOf" srcId="{8E4E8D76-0B09-4E4A-B3A0-621663056A23}" destId="{BF8A9622-19E7-4C80-97D6-E56ECFD2F63D}" srcOrd="3" destOrd="0" presId="urn:microsoft.com/office/officeart/2017/3/layout/DropPinTimeline"/>
    <dgm:cxn modelId="{710D93E7-7F27-4A9D-840C-70555D5CDAEC}" type="presParOf" srcId="{8E4E8D76-0B09-4E4A-B3A0-621663056A23}" destId="{81B57763-05DD-4D79-B2A8-76496E94C66A}" srcOrd="4" destOrd="0" presId="urn:microsoft.com/office/officeart/2017/3/layout/DropPinTimeline"/>
    <dgm:cxn modelId="{775C203E-A694-4A01-8A64-3BD19D2BD5A1}" type="presParOf" srcId="{8E4E8D76-0B09-4E4A-B3A0-621663056A23}" destId="{3777F474-F8A0-4B7E-9430-04F7AF5786E5}" srcOrd="5" destOrd="0" presId="urn:microsoft.com/office/officeart/2017/3/layout/DropPinTimeline"/>
    <dgm:cxn modelId="{52C75975-A5EE-4DD2-B1A0-DC3BA114DFD1}" type="presParOf" srcId="{AF63ACFF-4EF4-4153-BBEA-3CE9B9258E61}" destId="{95B13867-BC23-4B36-8D93-FD8D69AE5350}" srcOrd="1" destOrd="0" presId="urn:microsoft.com/office/officeart/2017/3/layout/DropPinTimeline"/>
    <dgm:cxn modelId="{1F0A2EF0-DA54-4CB8-AFD6-4A5ACD4447EF}" type="presParOf" srcId="{AF63ACFF-4EF4-4153-BBEA-3CE9B9258E61}" destId="{ECE78B61-FE5E-40A3-BC21-161CDF87F6B4}" srcOrd="2" destOrd="0" presId="urn:microsoft.com/office/officeart/2017/3/layout/DropPinTimeline"/>
    <dgm:cxn modelId="{0A7B58DD-3096-4AB5-9782-A94E6E30F31E}" type="presParOf" srcId="{ECE78B61-FE5E-40A3-BC21-161CDF87F6B4}" destId="{4968723A-D940-4DB1-AC33-7FDED909E8DB}" srcOrd="0" destOrd="0" presId="urn:microsoft.com/office/officeart/2017/3/layout/DropPinTimeline"/>
    <dgm:cxn modelId="{233E4A0A-7155-481D-BE6E-0E84C043C206}" type="presParOf" srcId="{ECE78B61-FE5E-40A3-BC21-161CDF87F6B4}" destId="{4B6A606C-C131-47BE-A948-BA1844E2381F}" srcOrd="1" destOrd="0" presId="urn:microsoft.com/office/officeart/2017/3/layout/DropPinTimeline"/>
    <dgm:cxn modelId="{93A09CC8-8AC2-455A-A125-146F6F5E869A}" type="presParOf" srcId="{4B6A606C-C131-47BE-A948-BA1844E2381F}" destId="{C9C03A4B-825A-475F-94E5-DB86AA57B4B1}" srcOrd="0" destOrd="0" presId="urn:microsoft.com/office/officeart/2017/3/layout/DropPinTimeline"/>
    <dgm:cxn modelId="{B1E701AE-C545-4202-8B1C-A8E866CE810A}" type="presParOf" srcId="{4B6A606C-C131-47BE-A948-BA1844E2381F}" destId="{D4130DDF-09FE-437A-B1EC-9E1B339BA59E}" srcOrd="1" destOrd="0" presId="urn:microsoft.com/office/officeart/2017/3/layout/DropPinTimeline"/>
    <dgm:cxn modelId="{D8C6FF41-250C-4F91-B766-CDE1BB78F246}" type="presParOf" srcId="{ECE78B61-FE5E-40A3-BC21-161CDF87F6B4}" destId="{222125FD-7C35-4826-9439-EB3996E2B6BC}" srcOrd="2" destOrd="0" presId="urn:microsoft.com/office/officeart/2017/3/layout/DropPinTimeline"/>
    <dgm:cxn modelId="{6FB6E6EA-D417-4090-9876-A3F775B438B2}" type="presParOf" srcId="{ECE78B61-FE5E-40A3-BC21-161CDF87F6B4}" destId="{3A48BDA5-D2F8-454C-8BE0-F238681D7998}" srcOrd="3" destOrd="0" presId="urn:microsoft.com/office/officeart/2017/3/layout/DropPinTimeline"/>
    <dgm:cxn modelId="{F720E01F-075F-451C-A2BE-9A780C3BC7AF}" type="presParOf" srcId="{ECE78B61-FE5E-40A3-BC21-161CDF87F6B4}" destId="{E7C0B054-3BCC-49B8-95DC-60462F135962}" srcOrd="4" destOrd="0" presId="urn:microsoft.com/office/officeart/2017/3/layout/DropPinTimeline"/>
    <dgm:cxn modelId="{C0B4E599-ED58-4A67-A51F-6408B931FC89}" type="presParOf" srcId="{ECE78B61-FE5E-40A3-BC21-161CDF87F6B4}" destId="{62B08C99-4E51-4E6F-A3AA-707239DFA344}" srcOrd="5" destOrd="0" presId="urn:microsoft.com/office/officeart/2017/3/layout/DropPinTimeline"/>
    <dgm:cxn modelId="{FBE93B09-23F8-4C56-8985-A9D439AB26E5}" type="presParOf" srcId="{AF63ACFF-4EF4-4153-BBEA-3CE9B9258E61}" destId="{D6ED4C9D-7B58-4414-8D03-544C1EA2D55A}" srcOrd="3" destOrd="0" presId="urn:microsoft.com/office/officeart/2017/3/layout/DropPinTimeline"/>
    <dgm:cxn modelId="{1E541200-0EC2-49D2-B520-FB31E39DCFE0}" type="presParOf" srcId="{AF63ACFF-4EF4-4153-BBEA-3CE9B9258E61}" destId="{B555105F-4408-4107-B24D-5CAB19442D83}" srcOrd="4" destOrd="0" presId="urn:microsoft.com/office/officeart/2017/3/layout/DropPinTimeline"/>
    <dgm:cxn modelId="{2231BBE3-8B2E-4C5F-8A1D-F7DF51E1923F}" type="presParOf" srcId="{B555105F-4408-4107-B24D-5CAB19442D83}" destId="{046B16D2-6F73-488B-BE44-733D4CC7DFD3}" srcOrd="0" destOrd="0" presId="urn:microsoft.com/office/officeart/2017/3/layout/DropPinTimeline"/>
    <dgm:cxn modelId="{2131B6E5-DF59-41ED-AB8D-88C62638ABF3}" type="presParOf" srcId="{B555105F-4408-4107-B24D-5CAB19442D83}" destId="{4122E281-0420-4559-81EB-F9BECB3EB6F0}" srcOrd="1" destOrd="0" presId="urn:microsoft.com/office/officeart/2017/3/layout/DropPinTimeline"/>
    <dgm:cxn modelId="{B684C92A-287D-44CA-8CFC-1F38A8AC3656}" type="presParOf" srcId="{4122E281-0420-4559-81EB-F9BECB3EB6F0}" destId="{2DC2903B-8D7E-4D6D-9A16-080E1526B5BA}" srcOrd="0" destOrd="0" presId="urn:microsoft.com/office/officeart/2017/3/layout/DropPinTimeline"/>
    <dgm:cxn modelId="{A0EB4778-4C7C-462F-8DC7-EC621A94DBC2}" type="presParOf" srcId="{4122E281-0420-4559-81EB-F9BECB3EB6F0}" destId="{22B541ED-B818-4AB8-A778-473BA085D2A0}" srcOrd="1" destOrd="0" presId="urn:microsoft.com/office/officeart/2017/3/layout/DropPinTimeline"/>
    <dgm:cxn modelId="{BE3A3D13-28FE-4679-9275-5BD9C0CD318E}" type="presParOf" srcId="{B555105F-4408-4107-B24D-5CAB19442D83}" destId="{F5CBD169-D50F-4E5D-AF5C-283C0C67C8BE}" srcOrd="2" destOrd="0" presId="urn:microsoft.com/office/officeart/2017/3/layout/DropPinTimeline"/>
    <dgm:cxn modelId="{7EDAC518-73F7-4188-814E-A37BC2C15FB1}" type="presParOf" srcId="{B555105F-4408-4107-B24D-5CAB19442D83}" destId="{3DF0C14F-A0BF-4522-B3CF-570CB70C2274}" srcOrd="3" destOrd="0" presId="urn:microsoft.com/office/officeart/2017/3/layout/DropPinTimeline"/>
    <dgm:cxn modelId="{90304D35-4E83-4515-A6CB-9F3B19DD0930}" type="presParOf" srcId="{B555105F-4408-4107-B24D-5CAB19442D83}" destId="{1074DA28-71A9-49C5-A452-178F869DCADA}" srcOrd="4" destOrd="0" presId="urn:microsoft.com/office/officeart/2017/3/layout/DropPinTimeline"/>
    <dgm:cxn modelId="{0BDD2158-3AF3-4069-B24A-866AF92AB705}" type="presParOf" srcId="{B555105F-4408-4107-B24D-5CAB19442D83}" destId="{7DB1AB72-DC58-48A5-9B42-56A7830641F7}" srcOrd="5" destOrd="0" presId="urn:microsoft.com/office/officeart/2017/3/layout/DropPinTimeline"/>
    <dgm:cxn modelId="{3E5A5B78-DDA8-4245-A0B0-B932E13B465A}" type="presParOf" srcId="{AF63ACFF-4EF4-4153-BBEA-3CE9B9258E61}" destId="{38D4D927-4DBC-4A8A-AFD1-25B969CE4F97}" srcOrd="5" destOrd="0" presId="urn:microsoft.com/office/officeart/2017/3/layout/DropPinTimeline"/>
    <dgm:cxn modelId="{EFE8AC8C-CDCA-4ACA-BA49-9D281EA3687F}" type="presParOf" srcId="{AF63ACFF-4EF4-4153-BBEA-3CE9B9258E61}" destId="{3979C3AE-EB1D-4421-95FA-7B13B56459FE}" srcOrd="6" destOrd="0" presId="urn:microsoft.com/office/officeart/2017/3/layout/DropPinTimeline"/>
    <dgm:cxn modelId="{39BF91EF-1C53-4E48-9656-20A91123548A}" type="presParOf" srcId="{3979C3AE-EB1D-4421-95FA-7B13B56459FE}" destId="{C3744124-901C-42EC-BB71-EA413BDEE065}" srcOrd="0" destOrd="0" presId="urn:microsoft.com/office/officeart/2017/3/layout/DropPinTimeline"/>
    <dgm:cxn modelId="{FF87AB23-E44F-4CF2-8CB2-B4421E6AE0A4}" type="presParOf" srcId="{3979C3AE-EB1D-4421-95FA-7B13B56459FE}" destId="{6C23CDE6-7B56-48A9-BCEB-3EC5CAA342F2}" srcOrd="1" destOrd="0" presId="urn:microsoft.com/office/officeart/2017/3/layout/DropPinTimeline"/>
    <dgm:cxn modelId="{302142DA-6A5E-45FF-BC6A-17875822833A}" type="presParOf" srcId="{6C23CDE6-7B56-48A9-BCEB-3EC5CAA342F2}" destId="{89BF1597-6138-4A69-A026-027AD472BED0}" srcOrd="0" destOrd="0" presId="urn:microsoft.com/office/officeart/2017/3/layout/DropPinTimeline"/>
    <dgm:cxn modelId="{EA83D038-3CC4-4CC8-9CCF-46060A4AED3C}" type="presParOf" srcId="{6C23CDE6-7B56-48A9-BCEB-3EC5CAA342F2}" destId="{A6C30AF4-7CAA-488F-B205-3C47BEB40A87}" srcOrd="1" destOrd="0" presId="urn:microsoft.com/office/officeart/2017/3/layout/DropPinTimeline"/>
    <dgm:cxn modelId="{FF99BB84-2DED-4851-B7EB-006DB100EAF9}" type="presParOf" srcId="{3979C3AE-EB1D-4421-95FA-7B13B56459FE}" destId="{F65E65A8-CC5D-46E6-8E33-18AE97E242B5}" srcOrd="2" destOrd="0" presId="urn:microsoft.com/office/officeart/2017/3/layout/DropPinTimeline"/>
    <dgm:cxn modelId="{F0FCA81B-C19B-40E3-BE71-47D3700FF573}" type="presParOf" srcId="{3979C3AE-EB1D-4421-95FA-7B13B56459FE}" destId="{042FE6DF-3199-486A-94DD-DE794D2A269B}" srcOrd="3" destOrd="0" presId="urn:microsoft.com/office/officeart/2017/3/layout/DropPinTimeline"/>
    <dgm:cxn modelId="{7F82CBC8-B48E-4886-B52B-F6261B698AD6}" type="presParOf" srcId="{3979C3AE-EB1D-4421-95FA-7B13B56459FE}" destId="{7339CAA8-12F1-4664-A12B-C7B55A9CD42F}" srcOrd="4" destOrd="0" presId="urn:microsoft.com/office/officeart/2017/3/layout/DropPinTimeline"/>
    <dgm:cxn modelId="{D21A881D-C916-46D2-9E1F-91D4F7EE6CF2}" type="presParOf" srcId="{3979C3AE-EB1D-4421-95FA-7B13B56459FE}" destId="{BBC46AD7-0685-4B6F-8C2D-9D587860C73E}" srcOrd="5" destOrd="0" presId="urn:microsoft.com/office/officeart/2017/3/layout/DropPinTimeline"/>
    <dgm:cxn modelId="{9951D787-A4F8-4688-BF66-5DFB6DF28E12}" type="presParOf" srcId="{AF63ACFF-4EF4-4153-BBEA-3CE9B9258E61}" destId="{8BA53109-8AD2-4FAB-A48A-BB22A60156FC}" srcOrd="7" destOrd="0" presId="urn:microsoft.com/office/officeart/2017/3/layout/DropPinTimeline"/>
    <dgm:cxn modelId="{DE53F29D-3245-457B-A717-260FDDAD1BB2}" type="presParOf" srcId="{AF63ACFF-4EF4-4153-BBEA-3CE9B9258E61}" destId="{92F88824-7CF8-4D34-9EAE-DE6FCBFFE94D}" srcOrd="8" destOrd="0" presId="urn:microsoft.com/office/officeart/2017/3/layout/DropPinTimeline"/>
    <dgm:cxn modelId="{81D6AC2E-5ED1-4260-8CD2-4D6306FD797B}" type="presParOf" srcId="{92F88824-7CF8-4D34-9EAE-DE6FCBFFE94D}" destId="{1CF84F81-3E77-4DFC-ADE8-613DD2138F8E}" srcOrd="0" destOrd="0" presId="urn:microsoft.com/office/officeart/2017/3/layout/DropPinTimeline"/>
    <dgm:cxn modelId="{D9C72880-EC19-4958-A4EC-CA74DC968558}" type="presParOf" srcId="{92F88824-7CF8-4D34-9EAE-DE6FCBFFE94D}" destId="{4A3D54E3-F6C8-451E-B971-7C491B46C63F}" srcOrd="1" destOrd="0" presId="urn:microsoft.com/office/officeart/2017/3/layout/DropPinTimeline"/>
    <dgm:cxn modelId="{EB28C220-CD58-479C-AC5A-4A86BD8D2E31}" type="presParOf" srcId="{4A3D54E3-F6C8-451E-B971-7C491B46C63F}" destId="{1FC99353-C73D-4B27-9ABC-CF222ADB75F0}" srcOrd="0" destOrd="0" presId="urn:microsoft.com/office/officeart/2017/3/layout/DropPinTimeline"/>
    <dgm:cxn modelId="{286648AF-813B-44EA-AA6A-2D4D8E5DC2B7}" type="presParOf" srcId="{4A3D54E3-F6C8-451E-B971-7C491B46C63F}" destId="{C16D8331-2448-40BE-B5BD-1FC37281979B}" srcOrd="1" destOrd="0" presId="urn:microsoft.com/office/officeart/2017/3/layout/DropPinTimeline"/>
    <dgm:cxn modelId="{AE6C29BB-BAC8-4F81-B34E-A1FE0B985185}" type="presParOf" srcId="{92F88824-7CF8-4D34-9EAE-DE6FCBFFE94D}" destId="{BE950A54-B77C-4D5B-8E8F-9F236A35C99A}" srcOrd="2" destOrd="0" presId="urn:microsoft.com/office/officeart/2017/3/layout/DropPinTimeline"/>
    <dgm:cxn modelId="{EDD4C205-7E8E-4FEB-8024-687A828E8EED}" type="presParOf" srcId="{92F88824-7CF8-4D34-9EAE-DE6FCBFFE94D}" destId="{6FD531E8-6F48-4658-9F0D-778A357AA64A}" srcOrd="3" destOrd="0" presId="urn:microsoft.com/office/officeart/2017/3/layout/DropPinTimeline"/>
    <dgm:cxn modelId="{867C8D8F-C333-4C28-99BE-E8D2426C1429}" type="presParOf" srcId="{92F88824-7CF8-4D34-9EAE-DE6FCBFFE94D}" destId="{921E63D9-45E5-4EA2-98A6-00C081387A0C}" srcOrd="4" destOrd="0" presId="urn:microsoft.com/office/officeart/2017/3/layout/DropPinTimeline"/>
    <dgm:cxn modelId="{A96C8244-F032-466E-8C01-EA26D1C89DA3}" type="presParOf" srcId="{92F88824-7CF8-4D34-9EAE-DE6FCBFFE94D}" destId="{C8495613-F12B-40BC-9D3B-8A49F3A354CE}" srcOrd="5" destOrd="0" presId="urn:microsoft.com/office/officeart/2017/3/layout/DropPinTimeline"/>
    <dgm:cxn modelId="{6B9BA565-2920-4D53-9D3B-E8DF5B522FD8}" type="presParOf" srcId="{AF63ACFF-4EF4-4153-BBEA-3CE9B9258E61}" destId="{2FE084A8-91B3-4C13-AFF5-723970D70A57}" srcOrd="9" destOrd="0" presId="urn:microsoft.com/office/officeart/2017/3/layout/DropPinTimeline"/>
    <dgm:cxn modelId="{2C67121B-FD8B-46E8-885A-DF0809BF4BEC}" type="presParOf" srcId="{AF63ACFF-4EF4-4153-BBEA-3CE9B9258E61}" destId="{9A9129E4-0A12-4B21-B33E-18CC6BC60010}" srcOrd="10" destOrd="0" presId="urn:microsoft.com/office/officeart/2017/3/layout/DropPinTimeline"/>
    <dgm:cxn modelId="{CCB2358A-A66C-482C-97CA-DFB0D5FFD654}" type="presParOf" srcId="{9A9129E4-0A12-4B21-B33E-18CC6BC60010}" destId="{94ED4ECC-3134-4292-A28F-CE084999C9CF}" srcOrd="0" destOrd="0" presId="urn:microsoft.com/office/officeart/2017/3/layout/DropPinTimeline"/>
    <dgm:cxn modelId="{51CF7B70-F167-4F44-95FE-4E6AD4CB6B00}" type="presParOf" srcId="{9A9129E4-0A12-4B21-B33E-18CC6BC60010}" destId="{E262391F-D8B4-4A4F-A352-17C52292F660}" srcOrd="1" destOrd="0" presId="urn:microsoft.com/office/officeart/2017/3/layout/DropPinTimeline"/>
    <dgm:cxn modelId="{853E4F3C-DFC0-4F14-BA89-96B556F1965F}" type="presParOf" srcId="{E262391F-D8B4-4A4F-A352-17C52292F660}" destId="{01E6714B-2ECF-40DD-A5BB-15CFBDD80A2E}" srcOrd="0" destOrd="0" presId="urn:microsoft.com/office/officeart/2017/3/layout/DropPinTimeline"/>
    <dgm:cxn modelId="{831AA766-857F-48EF-90F9-FB8FA9F7E313}" type="presParOf" srcId="{E262391F-D8B4-4A4F-A352-17C52292F660}" destId="{50B43BDF-1E55-4B3F-95C1-64AA62673E74}" srcOrd="1" destOrd="0" presId="urn:microsoft.com/office/officeart/2017/3/layout/DropPinTimeline"/>
    <dgm:cxn modelId="{615B9282-98D8-41C4-ACEA-CD27376B4C5A}" type="presParOf" srcId="{9A9129E4-0A12-4B21-B33E-18CC6BC60010}" destId="{798E1A17-33EB-4958-9428-10212C3497D9}" srcOrd="2" destOrd="0" presId="urn:microsoft.com/office/officeart/2017/3/layout/DropPinTimeline"/>
    <dgm:cxn modelId="{672BEAC2-946F-43A4-ABB3-1A34AB389475}" type="presParOf" srcId="{9A9129E4-0A12-4B21-B33E-18CC6BC60010}" destId="{24A7D70A-94D2-4C3A-A02F-E9D2CF80297A}" srcOrd="3" destOrd="0" presId="urn:microsoft.com/office/officeart/2017/3/layout/DropPinTimeline"/>
    <dgm:cxn modelId="{D5643C44-8E97-4B4D-A543-549D2C07B9F6}" type="presParOf" srcId="{9A9129E4-0A12-4B21-B33E-18CC6BC60010}" destId="{F1C8A6F4-B3B9-4AC2-8089-2A604C9C24E9}" srcOrd="4" destOrd="0" presId="urn:microsoft.com/office/officeart/2017/3/layout/DropPinTimeline"/>
    <dgm:cxn modelId="{84B8A28A-05AD-46DB-88CE-F65859C88042}" type="presParOf" srcId="{9A9129E4-0A12-4B21-B33E-18CC6BC60010}" destId="{01FAF4A7-003B-4686-81E7-4B25D2DDE0DC}" srcOrd="5" destOrd="0" presId="urn:microsoft.com/office/officeart/2017/3/layout/DropPinTimeline"/>
    <dgm:cxn modelId="{73077560-EC69-49D5-8B9F-7A1AE42F7103}" type="presParOf" srcId="{AF63ACFF-4EF4-4153-BBEA-3CE9B9258E61}" destId="{086FF7D5-E044-4924-98F8-ED9196AB12CE}" srcOrd="11" destOrd="0" presId="urn:microsoft.com/office/officeart/2017/3/layout/DropPinTimeline"/>
    <dgm:cxn modelId="{04488B54-7D10-4FF1-B84F-D032958E929D}" type="presParOf" srcId="{AF63ACFF-4EF4-4153-BBEA-3CE9B9258E61}" destId="{14798A18-76E2-4DC5-A5F5-4B65F2F27D7D}" srcOrd="12" destOrd="0" presId="urn:microsoft.com/office/officeart/2017/3/layout/DropPinTimeline"/>
    <dgm:cxn modelId="{70B9B367-872C-46E0-AFD9-92D1EABEF417}" type="presParOf" srcId="{14798A18-76E2-4DC5-A5F5-4B65F2F27D7D}" destId="{B7AD48C5-3EC1-40D9-B63A-D128CB042338}" srcOrd="0" destOrd="0" presId="urn:microsoft.com/office/officeart/2017/3/layout/DropPinTimeline"/>
    <dgm:cxn modelId="{D69B646B-D790-4F07-90B7-CEBB148A1E0B}" type="presParOf" srcId="{14798A18-76E2-4DC5-A5F5-4B65F2F27D7D}" destId="{9EC965CD-74B7-4EBE-8DED-FEB825220EDC}" srcOrd="1" destOrd="0" presId="urn:microsoft.com/office/officeart/2017/3/layout/DropPinTimeline"/>
    <dgm:cxn modelId="{07A9C8A1-3D26-4D76-B4EA-48673A41D5F4}" type="presParOf" srcId="{9EC965CD-74B7-4EBE-8DED-FEB825220EDC}" destId="{D05FAB6B-EB2B-4254-9244-33DC7E6DAF30}" srcOrd="0" destOrd="0" presId="urn:microsoft.com/office/officeart/2017/3/layout/DropPinTimeline"/>
    <dgm:cxn modelId="{A3D62AAA-4BA3-47BD-9FEE-74548FD206BE}" type="presParOf" srcId="{9EC965CD-74B7-4EBE-8DED-FEB825220EDC}" destId="{2EA83894-4136-46B9-A4F5-DD59F23EB84D}" srcOrd="1" destOrd="0" presId="urn:microsoft.com/office/officeart/2017/3/layout/DropPinTimeline"/>
    <dgm:cxn modelId="{BEAC0A46-4493-49B8-988B-40772533B3E8}" type="presParOf" srcId="{14798A18-76E2-4DC5-A5F5-4B65F2F27D7D}" destId="{E50573FF-8C1E-4642-B6F4-132FAC3B3588}" srcOrd="2" destOrd="0" presId="urn:microsoft.com/office/officeart/2017/3/layout/DropPinTimeline"/>
    <dgm:cxn modelId="{87F80E9D-7405-42FD-94B0-FE6EEA183A2A}" type="presParOf" srcId="{14798A18-76E2-4DC5-A5F5-4B65F2F27D7D}" destId="{FCB4316E-4B75-4EC8-9988-D0730F40BDCF}" srcOrd="3" destOrd="0" presId="urn:microsoft.com/office/officeart/2017/3/layout/DropPinTimeline"/>
    <dgm:cxn modelId="{AD16667F-250F-4CEB-A743-6B8FE5A1E324}" type="presParOf" srcId="{14798A18-76E2-4DC5-A5F5-4B65F2F27D7D}" destId="{1F8CB865-F44A-4BB4-A636-FE0A1ED74521}" srcOrd="4" destOrd="0" presId="urn:microsoft.com/office/officeart/2017/3/layout/DropPinTimeline"/>
    <dgm:cxn modelId="{3A013A74-C86F-4625-8D95-404C57CC7359}" type="presParOf" srcId="{14798A18-76E2-4DC5-A5F5-4B65F2F27D7D}" destId="{E83290E0-BFB6-4A0A-A374-BB27DEF8428A}" srcOrd="5" destOrd="0" presId="urn:microsoft.com/office/officeart/2017/3/layout/DropPinTimeline"/>
    <dgm:cxn modelId="{46934D35-8CC5-49DE-820F-46546FB81330}" type="presParOf" srcId="{AF63ACFF-4EF4-4153-BBEA-3CE9B9258E61}" destId="{AFA1C51B-D479-4289-92A1-ED2C1F52CE60}" srcOrd="13" destOrd="0" presId="urn:microsoft.com/office/officeart/2017/3/layout/DropPinTimeline"/>
    <dgm:cxn modelId="{ADFECF7B-A314-4668-9829-E6209C844F18}" type="presParOf" srcId="{AF63ACFF-4EF4-4153-BBEA-3CE9B9258E61}" destId="{7020114C-2C4A-4545-9EAC-F41ECE832EB5}" srcOrd="14" destOrd="0" presId="urn:microsoft.com/office/officeart/2017/3/layout/DropPinTimeline"/>
    <dgm:cxn modelId="{F2315A12-502C-440D-B63D-B2280F4AC412}" type="presParOf" srcId="{7020114C-2C4A-4545-9EAC-F41ECE832EB5}" destId="{B977D1F0-13A9-4DE0-B866-C316A098CC8E}" srcOrd="0" destOrd="0" presId="urn:microsoft.com/office/officeart/2017/3/layout/DropPinTimeline"/>
    <dgm:cxn modelId="{2B0D048D-3F0F-4650-91E3-0DB94CB3CA4C}" type="presParOf" srcId="{7020114C-2C4A-4545-9EAC-F41ECE832EB5}" destId="{7BB43041-2A8B-41BC-B413-2D3AD5DBA6DF}" srcOrd="1" destOrd="0" presId="urn:microsoft.com/office/officeart/2017/3/layout/DropPinTimeline"/>
    <dgm:cxn modelId="{212CD9C9-7F2C-48A8-A097-F4DA37A3F8F3}" type="presParOf" srcId="{7BB43041-2A8B-41BC-B413-2D3AD5DBA6DF}" destId="{9B0C923A-722A-45E0-93F0-7F71FF38C152}" srcOrd="0" destOrd="0" presId="urn:microsoft.com/office/officeart/2017/3/layout/DropPinTimeline"/>
    <dgm:cxn modelId="{D473A19A-89EB-4DA9-BFF5-7FF4811C8687}" type="presParOf" srcId="{7BB43041-2A8B-41BC-B413-2D3AD5DBA6DF}" destId="{D425F5CA-E8ED-4ED8-9777-4B54F2538FDF}" srcOrd="1" destOrd="0" presId="urn:microsoft.com/office/officeart/2017/3/layout/DropPinTimeline"/>
    <dgm:cxn modelId="{3F5FCF84-9E14-4D91-9DD1-73AE4FF80755}" type="presParOf" srcId="{7020114C-2C4A-4545-9EAC-F41ECE832EB5}" destId="{7D2B8B7D-C02D-4308-95A9-91D3885B0871}" srcOrd="2" destOrd="0" presId="urn:microsoft.com/office/officeart/2017/3/layout/DropPinTimeline"/>
    <dgm:cxn modelId="{A5DC696E-755F-4C9E-908C-FA6F01391CA5}" type="presParOf" srcId="{7020114C-2C4A-4545-9EAC-F41ECE832EB5}" destId="{1C6436F4-CC74-461B-81AB-B1EE30543712}" srcOrd="3" destOrd="0" presId="urn:microsoft.com/office/officeart/2017/3/layout/DropPinTimeline"/>
    <dgm:cxn modelId="{DA634644-3E1D-4EC7-8C8F-C4371FA2EE1D}" type="presParOf" srcId="{7020114C-2C4A-4545-9EAC-F41ECE832EB5}" destId="{5FF2057F-1A4B-4082-80CA-2315BC7672C0}" srcOrd="4" destOrd="0" presId="urn:microsoft.com/office/officeart/2017/3/layout/DropPinTimeline"/>
    <dgm:cxn modelId="{A1F09901-E006-476B-AA55-885AD921FEB6}" type="presParOf" srcId="{7020114C-2C4A-4545-9EAC-F41ECE832EB5}" destId="{3F588A91-26D0-457D-AF5E-02999CA417D8}" srcOrd="5" destOrd="0" presId="urn:microsoft.com/office/officeart/2017/3/layout/DropPinTimeline"/>
    <dgm:cxn modelId="{D725D58C-E99B-445E-A446-D252263A455D}" type="presParOf" srcId="{AF63ACFF-4EF4-4153-BBEA-3CE9B9258E61}" destId="{BACBD1DE-F236-4E15-AB65-92EE9C4A8ABD}" srcOrd="15" destOrd="0" presId="urn:microsoft.com/office/officeart/2017/3/layout/DropPinTimeline"/>
    <dgm:cxn modelId="{E8D9C6F2-7845-4B1A-A7F3-239CB0D20791}" type="presParOf" srcId="{AF63ACFF-4EF4-4153-BBEA-3CE9B9258E61}" destId="{85E45BBB-F132-4AA2-B44E-93AFC5B69FE1}" srcOrd="16" destOrd="0" presId="urn:microsoft.com/office/officeart/2017/3/layout/DropPinTimeline"/>
    <dgm:cxn modelId="{77D015C0-57FA-4D8F-95E0-AE42FA3DEC0A}" type="presParOf" srcId="{85E45BBB-F132-4AA2-B44E-93AFC5B69FE1}" destId="{AD126ED0-FC44-4BC9-AEEE-2C19C92B8628}" srcOrd="0" destOrd="0" presId="urn:microsoft.com/office/officeart/2017/3/layout/DropPinTimeline"/>
    <dgm:cxn modelId="{9029ACCD-8647-45BB-BD70-FFF2E19C3C3F}" type="presParOf" srcId="{85E45BBB-F132-4AA2-B44E-93AFC5B69FE1}" destId="{42AF166F-8556-4DC2-BA1C-650ABAC9C5BA}" srcOrd="1" destOrd="0" presId="urn:microsoft.com/office/officeart/2017/3/layout/DropPinTimeline"/>
    <dgm:cxn modelId="{7D04BFCF-7626-416C-9AC0-A0722C233B5C}" type="presParOf" srcId="{42AF166F-8556-4DC2-BA1C-650ABAC9C5BA}" destId="{F658BB4D-6422-4D32-9640-94C98E864D75}" srcOrd="0" destOrd="0" presId="urn:microsoft.com/office/officeart/2017/3/layout/DropPinTimeline"/>
    <dgm:cxn modelId="{168F6D42-06AD-4DDB-8458-31DA0C899026}" type="presParOf" srcId="{42AF166F-8556-4DC2-BA1C-650ABAC9C5BA}" destId="{5FA7987C-687E-4AE8-A695-59CA42F158C8}" srcOrd="1" destOrd="0" presId="urn:microsoft.com/office/officeart/2017/3/layout/DropPinTimeline"/>
    <dgm:cxn modelId="{AD70ED76-76A4-458A-AA9B-74C8B8341239}" type="presParOf" srcId="{85E45BBB-F132-4AA2-B44E-93AFC5B69FE1}" destId="{7F753574-15A7-4A1B-BB21-917B36D0425B}" srcOrd="2" destOrd="0" presId="urn:microsoft.com/office/officeart/2017/3/layout/DropPinTimeline"/>
    <dgm:cxn modelId="{427F3AA1-AB29-4D5E-82DB-4E4E25DC791C}" type="presParOf" srcId="{85E45BBB-F132-4AA2-B44E-93AFC5B69FE1}" destId="{E708FBED-3867-4E5D-84A6-52985FF6E460}" srcOrd="3" destOrd="0" presId="urn:microsoft.com/office/officeart/2017/3/layout/DropPinTimeline"/>
    <dgm:cxn modelId="{8FA8AA5B-6A3F-4E6F-9BB5-8C20121EBB9E}" type="presParOf" srcId="{85E45BBB-F132-4AA2-B44E-93AFC5B69FE1}" destId="{BE4927A6-CE38-445D-8279-496EE1297A7B}" srcOrd="4" destOrd="0" presId="urn:microsoft.com/office/officeart/2017/3/layout/DropPinTimeline"/>
    <dgm:cxn modelId="{C33774F9-7F06-40C0-908E-32E1E01130DC}" type="presParOf" srcId="{85E45BBB-F132-4AA2-B44E-93AFC5B69FE1}" destId="{0A40C244-B69A-41AA-8B0B-01225447526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D0F8E-98EF-4421-86D8-C29EBD36305C}">
      <dsp:nvSpPr>
        <dsp:cNvPr id="0" name=""/>
        <dsp:cNvSpPr/>
      </dsp:nvSpPr>
      <dsp:spPr>
        <a:xfrm>
          <a:off x="0" y="2520914"/>
          <a:ext cx="1000135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0608-3C63-40E1-9C14-FB5F8DE7875E}">
      <dsp:nvSpPr>
        <dsp:cNvPr id="0" name=""/>
        <dsp:cNvSpPr/>
      </dsp:nvSpPr>
      <dsp:spPr>
        <a:xfrm rot="8100000">
          <a:off x="71485" y="596467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7C233-9FD1-42A9-9D3C-57E32C4F681C}">
      <dsp:nvSpPr>
        <dsp:cNvPr id="0" name=""/>
        <dsp:cNvSpPr/>
      </dsp:nvSpPr>
      <dsp:spPr>
        <a:xfrm>
          <a:off x="109231" y="634214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BFAFF-F844-470A-B5FD-2655FD36CBC5}">
      <dsp:nvSpPr>
        <dsp:cNvPr id="0" name=""/>
        <dsp:cNvSpPr/>
      </dsp:nvSpPr>
      <dsp:spPr>
        <a:xfrm>
          <a:off x="481636" y="1028533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Discussion on content and structure</a:t>
          </a:r>
        </a:p>
      </dsp:txBody>
      <dsp:txXfrm>
        <a:off x="481636" y="1028533"/>
        <a:ext cx="1526880" cy="1492381"/>
      </dsp:txXfrm>
    </dsp:sp>
    <dsp:sp modelId="{BF8A9622-19E7-4C80-97D6-E56ECFD2F63D}">
      <dsp:nvSpPr>
        <dsp:cNvPr id="0" name=""/>
        <dsp:cNvSpPr/>
      </dsp:nvSpPr>
      <dsp:spPr>
        <a:xfrm>
          <a:off x="481636" y="504182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12-13 March 2020</a:t>
          </a:r>
        </a:p>
      </dsp:txBody>
      <dsp:txXfrm>
        <a:off x="481636" y="504182"/>
        <a:ext cx="1526880" cy="524350"/>
      </dsp:txXfrm>
    </dsp:sp>
    <dsp:sp modelId="{81B57763-05DD-4D79-B2A8-76496E94C66A}">
      <dsp:nvSpPr>
        <dsp:cNvPr id="0" name=""/>
        <dsp:cNvSpPr/>
      </dsp:nvSpPr>
      <dsp:spPr>
        <a:xfrm>
          <a:off x="241375" y="1028533"/>
          <a:ext cx="0" cy="1492381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CAB3A-5746-43CC-BBFD-39CADEE566CB}">
      <dsp:nvSpPr>
        <dsp:cNvPr id="0" name=""/>
        <dsp:cNvSpPr/>
      </dsp:nvSpPr>
      <dsp:spPr>
        <a:xfrm>
          <a:off x="220042" y="2473722"/>
          <a:ext cx="86494" cy="943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03A4B-825A-475F-94E5-DB86AA57B4B1}">
      <dsp:nvSpPr>
        <dsp:cNvPr id="0" name=""/>
        <dsp:cNvSpPr/>
      </dsp:nvSpPr>
      <dsp:spPr>
        <a:xfrm rot="18900000">
          <a:off x="1070450" y="4105580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-20399"/>
            <a:satOff val="-1179"/>
            <a:lumOff val="1618"/>
            <a:alphaOff val="0"/>
          </a:schemeClr>
        </a:solidFill>
        <a:ln w="15875" cap="rnd" cmpd="sng" algn="ctr">
          <a:solidFill>
            <a:schemeClr val="accent2">
              <a:hueOff val="-20399"/>
              <a:satOff val="-1179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30DDF-09FE-437A-B1EC-9E1B339BA59E}">
      <dsp:nvSpPr>
        <dsp:cNvPr id="0" name=""/>
        <dsp:cNvSpPr/>
      </dsp:nvSpPr>
      <dsp:spPr>
        <a:xfrm>
          <a:off x="1108197" y="4143327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125FD-7C35-4826-9439-EB3996E2B6BC}">
      <dsp:nvSpPr>
        <dsp:cNvPr id="0" name=""/>
        <dsp:cNvSpPr/>
      </dsp:nvSpPr>
      <dsp:spPr>
        <a:xfrm>
          <a:off x="1480602" y="2520914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C.I.P Has set main questions to be answered by partners through desktop research</a:t>
          </a:r>
        </a:p>
      </dsp:txBody>
      <dsp:txXfrm>
        <a:off x="1480602" y="2520914"/>
        <a:ext cx="1526880" cy="1492381"/>
      </dsp:txXfrm>
    </dsp:sp>
    <dsp:sp modelId="{3A48BDA5-D2F8-454C-8BE0-F238681D7998}">
      <dsp:nvSpPr>
        <dsp:cNvPr id="0" name=""/>
        <dsp:cNvSpPr/>
      </dsp:nvSpPr>
      <dsp:spPr>
        <a:xfrm>
          <a:off x="1480602" y="4013295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8 July 2020</a:t>
          </a:r>
        </a:p>
      </dsp:txBody>
      <dsp:txXfrm>
        <a:off x="1480602" y="4013295"/>
        <a:ext cx="1526880" cy="524350"/>
      </dsp:txXfrm>
    </dsp:sp>
    <dsp:sp modelId="{E7C0B054-3BCC-49B8-95DC-60462F135962}">
      <dsp:nvSpPr>
        <dsp:cNvPr id="0" name=""/>
        <dsp:cNvSpPr/>
      </dsp:nvSpPr>
      <dsp:spPr>
        <a:xfrm>
          <a:off x="1240341" y="2520914"/>
          <a:ext cx="0" cy="1492381"/>
        </a:xfrm>
        <a:prstGeom prst="line">
          <a:avLst/>
        </a:prstGeom>
        <a:noFill/>
        <a:ln w="12700" cap="flat" cmpd="sng" algn="ctr">
          <a:solidFill>
            <a:schemeClr val="accent2">
              <a:hueOff val="-3738360"/>
              <a:satOff val="-518"/>
              <a:lumOff val="12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8723A-D940-4DB1-AC33-7FDED909E8DB}">
      <dsp:nvSpPr>
        <dsp:cNvPr id="0" name=""/>
        <dsp:cNvSpPr/>
      </dsp:nvSpPr>
      <dsp:spPr>
        <a:xfrm>
          <a:off x="1219008" y="2473722"/>
          <a:ext cx="86494" cy="94383"/>
        </a:xfrm>
        <a:prstGeom prst="ellipse">
          <a:avLst/>
        </a:prstGeom>
        <a:solidFill>
          <a:schemeClr val="accent2">
            <a:hueOff val="-3738360"/>
            <a:satOff val="-518"/>
            <a:lumOff val="1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2903B-8D7E-4D6D-9A16-080E1526B5BA}">
      <dsp:nvSpPr>
        <dsp:cNvPr id="0" name=""/>
        <dsp:cNvSpPr/>
      </dsp:nvSpPr>
      <dsp:spPr>
        <a:xfrm rot="8100000">
          <a:off x="2069416" y="596467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-40798"/>
            <a:satOff val="-2358"/>
            <a:lumOff val="3235"/>
            <a:alphaOff val="0"/>
          </a:schemeClr>
        </a:solidFill>
        <a:ln w="15875" cap="rnd" cmpd="sng" algn="ctr">
          <a:solidFill>
            <a:schemeClr val="accent2">
              <a:hueOff val="-40798"/>
              <a:satOff val="-235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541ED-B818-4AB8-A778-473BA085D2A0}">
      <dsp:nvSpPr>
        <dsp:cNvPr id="0" name=""/>
        <dsp:cNvSpPr/>
      </dsp:nvSpPr>
      <dsp:spPr>
        <a:xfrm>
          <a:off x="2107163" y="634214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BD169-D50F-4E5D-AF5C-283C0C67C8BE}">
      <dsp:nvSpPr>
        <dsp:cNvPr id="0" name=""/>
        <dsp:cNvSpPr/>
      </dsp:nvSpPr>
      <dsp:spPr>
        <a:xfrm>
          <a:off x="2479568" y="1028533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Feedback from partners on the effectiveness of the questions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2479568" y="1028533"/>
        <a:ext cx="1526880" cy="1492381"/>
      </dsp:txXfrm>
    </dsp:sp>
    <dsp:sp modelId="{3DF0C14F-A0BF-4522-B3CF-570CB70C2274}">
      <dsp:nvSpPr>
        <dsp:cNvPr id="0" name=""/>
        <dsp:cNvSpPr/>
      </dsp:nvSpPr>
      <dsp:spPr>
        <a:xfrm>
          <a:off x="2479568" y="504182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15 July 2020</a:t>
          </a:r>
        </a:p>
      </dsp:txBody>
      <dsp:txXfrm>
        <a:off x="2479568" y="504182"/>
        <a:ext cx="1526880" cy="524350"/>
      </dsp:txXfrm>
    </dsp:sp>
    <dsp:sp modelId="{1074DA28-71A9-49C5-A452-178F869DCADA}">
      <dsp:nvSpPr>
        <dsp:cNvPr id="0" name=""/>
        <dsp:cNvSpPr/>
      </dsp:nvSpPr>
      <dsp:spPr>
        <a:xfrm>
          <a:off x="2229782" y="983224"/>
          <a:ext cx="0" cy="1492381"/>
        </a:xfrm>
        <a:prstGeom prst="line">
          <a:avLst/>
        </a:prstGeom>
        <a:noFill/>
        <a:ln w="12700" cap="flat" cmpd="sng" algn="ctr">
          <a:solidFill>
            <a:schemeClr val="accent2">
              <a:hueOff val="-7476720"/>
              <a:satOff val="-1037"/>
              <a:lumOff val="25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B16D2-6F73-488B-BE44-733D4CC7DFD3}">
      <dsp:nvSpPr>
        <dsp:cNvPr id="0" name=""/>
        <dsp:cNvSpPr/>
      </dsp:nvSpPr>
      <dsp:spPr>
        <a:xfrm>
          <a:off x="2208449" y="2428414"/>
          <a:ext cx="86494" cy="94383"/>
        </a:xfrm>
        <a:prstGeom prst="ellipse">
          <a:avLst/>
        </a:prstGeom>
        <a:solidFill>
          <a:schemeClr val="accent2">
            <a:hueOff val="-7476720"/>
            <a:satOff val="-1037"/>
            <a:lumOff val="25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F1597-6138-4A69-A026-027AD472BED0}">
      <dsp:nvSpPr>
        <dsp:cNvPr id="0" name=""/>
        <dsp:cNvSpPr/>
      </dsp:nvSpPr>
      <dsp:spPr>
        <a:xfrm rot="18900000">
          <a:off x="3068382" y="4105580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-61196"/>
            <a:satOff val="-3537"/>
            <a:lumOff val="4853"/>
            <a:alphaOff val="0"/>
          </a:schemeClr>
        </a:solidFill>
        <a:ln w="15875" cap="rnd" cmpd="sng" algn="ctr">
          <a:solidFill>
            <a:schemeClr val="accent2">
              <a:hueOff val="-61196"/>
              <a:satOff val="-3537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30AF4-7CAA-488F-B205-3C47BEB40A87}">
      <dsp:nvSpPr>
        <dsp:cNvPr id="0" name=""/>
        <dsp:cNvSpPr/>
      </dsp:nvSpPr>
      <dsp:spPr>
        <a:xfrm>
          <a:off x="3106129" y="4143327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E65A8-CC5D-46E6-8E33-18AE97E242B5}">
      <dsp:nvSpPr>
        <dsp:cNvPr id="0" name=""/>
        <dsp:cNvSpPr/>
      </dsp:nvSpPr>
      <dsp:spPr>
        <a:xfrm>
          <a:off x="3478534" y="2520914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Refinement of the questionnaire</a:t>
          </a:r>
          <a:endParaRPr lang="en-GB" sz="1400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3478534" y="2520914"/>
        <a:ext cx="1526880" cy="1492381"/>
      </dsp:txXfrm>
    </dsp:sp>
    <dsp:sp modelId="{042FE6DF-3199-486A-94DD-DE794D2A269B}">
      <dsp:nvSpPr>
        <dsp:cNvPr id="0" name=""/>
        <dsp:cNvSpPr/>
      </dsp:nvSpPr>
      <dsp:spPr>
        <a:xfrm>
          <a:off x="3478534" y="4013295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5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21 July 2020</a:t>
          </a:r>
        </a:p>
      </dsp:txBody>
      <dsp:txXfrm>
        <a:off x="3478534" y="4013295"/>
        <a:ext cx="1526880" cy="524350"/>
      </dsp:txXfrm>
    </dsp:sp>
    <dsp:sp modelId="{7339CAA8-12F1-4664-A12B-C7B55A9CD42F}">
      <dsp:nvSpPr>
        <dsp:cNvPr id="0" name=""/>
        <dsp:cNvSpPr/>
      </dsp:nvSpPr>
      <dsp:spPr>
        <a:xfrm>
          <a:off x="3238272" y="2520914"/>
          <a:ext cx="0" cy="1492381"/>
        </a:xfrm>
        <a:prstGeom prst="line">
          <a:avLst/>
        </a:prstGeom>
        <a:noFill/>
        <a:ln w="12700" cap="rnd" cmpd="sng" algn="ctr">
          <a:solidFill>
            <a:schemeClr val="accent2">
              <a:hueOff val="-122393"/>
              <a:satOff val="-7074"/>
              <a:lumOff val="970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44124-901C-42EC-BB71-EA413BDEE065}">
      <dsp:nvSpPr>
        <dsp:cNvPr id="0" name=""/>
        <dsp:cNvSpPr/>
      </dsp:nvSpPr>
      <dsp:spPr>
        <a:xfrm>
          <a:off x="3216939" y="2473722"/>
          <a:ext cx="86494" cy="94383"/>
        </a:xfrm>
        <a:prstGeom prst="ellipse">
          <a:avLst/>
        </a:prstGeom>
        <a:solidFill>
          <a:schemeClr val="accent2">
            <a:hueOff val="-122393"/>
            <a:satOff val="-7074"/>
            <a:lumOff val="9706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99353-C73D-4B27-9ABC-CF222ADB75F0}">
      <dsp:nvSpPr>
        <dsp:cNvPr id="0" name=""/>
        <dsp:cNvSpPr/>
      </dsp:nvSpPr>
      <dsp:spPr>
        <a:xfrm rot="8100000">
          <a:off x="4067348" y="596467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-81595"/>
            <a:satOff val="-4716"/>
            <a:lumOff val="6471"/>
            <a:alphaOff val="0"/>
          </a:schemeClr>
        </a:solidFill>
        <a:ln w="15875" cap="rnd" cmpd="sng" algn="ctr">
          <a:solidFill>
            <a:schemeClr val="accent2">
              <a:hueOff val="-81595"/>
              <a:satOff val="-471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D8331-2448-40BE-B5BD-1FC37281979B}">
      <dsp:nvSpPr>
        <dsp:cNvPr id="0" name=""/>
        <dsp:cNvSpPr/>
      </dsp:nvSpPr>
      <dsp:spPr>
        <a:xfrm>
          <a:off x="4105094" y="634214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50A54-B77C-4D5B-8E8F-9F236A35C99A}">
      <dsp:nvSpPr>
        <dsp:cNvPr id="0" name=""/>
        <dsp:cNvSpPr/>
      </dsp:nvSpPr>
      <dsp:spPr>
        <a:xfrm>
          <a:off x="4477499" y="1028533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C.I.P proposed the general structure (set of chapters and sub chapters)</a:t>
          </a:r>
        </a:p>
      </dsp:txBody>
      <dsp:txXfrm>
        <a:off x="4477499" y="1028533"/>
        <a:ext cx="1526880" cy="1492381"/>
      </dsp:txXfrm>
    </dsp:sp>
    <dsp:sp modelId="{6FD531E8-6F48-4658-9F0D-778A357AA64A}">
      <dsp:nvSpPr>
        <dsp:cNvPr id="0" name=""/>
        <dsp:cNvSpPr/>
      </dsp:nvSpPr>
      <dsp:spPr>
        <a:xfrm>
          <a:off x="4477499" y="504182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GB" sz="1800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4477499" y="504182"/>
        <a:ext cx="1526880" cy="524350"/>
      </dsp:txXfrm>
    </dsp:sp>
    <dsp:sp modelId="{921E63D9-45E5-4EA2-98A6-00C081387A0C}">
      <dsp:nvSpPr>
        <dsp:cNvPr id="0" name=""/>
        <dsp:cNvSpPr/>
      </dsp:nvSpPr>
      <dsp:spPr>
        <a:xfrm>
          <a:off x="4237238" y="1028533"/>
          <a:ext cx="0" cy="1492381"/>
        </a:xfrm>
        <a:prstGeom prst="line">
          <a:avLst/>
        </a:prstGeom>
        <a:noFill/>
        <a:ln w="12700" cap="rnd" cmpd="sng" algn="ctr">
          <a:solidFill>
            <a:schemeClr val="accent2">
              <a:hueOff val="-130552"/>
              <a:satOff val="-7546"/>
              <a:lumOff val="1035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81-3E77-4DFC-ADE8-613DD2138F8E}">
      <dsp:nvSpPr>
        <dsp:cNvPr id="0" name=""/>
        <dsp:cNvSpPr/>
      </dsp:nvSpPr>
      <dsp:spPr>
        <a:xfrm>
          <a:off x="4215905" y="2473722"/>
          <a:ext cx="86494" cy="94383"/>
        </a:xfrm>
        <a:prstGeom prst="ellipse">
          <a:avLst/>
        </a:prstGeom>
        <a:solidFill>
          <a:schemeClr val="accent2">
            <a:hueOff val="-130552"/>
            <a:satOff val="-7546"/>
            <a:lumOff val="1035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6714B-2ECF-40DD-A5BB-15CFBDD80A2E}">
      <dsp:nvSpPr>
        <dsp:cNvPr id="0" name=""/>
        <dsp:cNvSpPr/>
      </dsp:nvSpPr>
      <dsp:spPr>
        <a:xfrm rot="18900000">
          <a:off x="5066313" y="4105580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-101994"/>
            <a:satOff val="-5895"/>
            <a:lumOff val="8088"/>
            <a:alphaOff val="0"/>
          </a:schemeClr>
        </a:solidFill>
        <a:ln w="15875" cap="rnd" cmpd="sng" algn="ctr">
          <a:solidFill>
            <a:schemeClr val="accent2">
              <a:hueOff val="-101994"/>
              <a:satOff val="-5895"/>
              <a:lumOff val="8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43BDF-1E55-4B3F-95C1-64AA62673E74}">
      <dsp:nvSpPr>
        <dsp:cNvPr id="0" name=""/>
        <dsp:cNvSpPr/>
      </dsp:nvSpPr>
      <dsp:spPr>
        <a:xfrm>
          <a:off x="5104060" y="4143327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E1A17-33EB-4958-9428-10212C3497D9}">
      <dsp:nvSpPr>
        <dsp:cNvPr id="0" name=""/>
        <dsp:cNvSpPr/>
      </dsp:nvSpPr>
      <dsp:spPr>
        <a:xfrm>
          <a:off x="5476465" y="2520914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Partners have undertaken desktop research and answered the questionnaires</a:t>
          </a:r>
        </a:p>
      </dsp:txBody>
      <dsp:txXfrm>
        <a:off x="5476465" y="2520914"/>
        <a:ext cx="1526880" cy="1492381"/>
      </dsp:txXfrm>
    </dsp:sp>
    <dsp:sp modelId="{24A7D70A-94D2-4C3A-A02F-E9D2CF80297A}">
      <dsp:nvSpPr>
        <dsp:cNvPr id="0" name=""/>
        <dsp:cNvSpPr/>
      </dsp:nvSpPr>
      <dsp:spPr>
        <a:xfrm>
          <a:off x="5476465" y="4013295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18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8 Sept 2020</a:t>
          </a:r>
          <a:endParaRPr lang="en-US" sz="1800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5476465" y="4013295"/>
        <a:ext cx="1526880" cy="524350"/>
      </dsp:txXfrm>
    </dsp:sp>
    <dsp:sp modelId="{F1C8A6F4-B3B9-4AC2-8089-2A604C9C24E9}">
      <dsp:nvSpPr>
        <dsp:cNvPr id="0" name=""/>
        <dsp:cNvSpPr/>
      </dsp:nvSpPr>
      <dsp:spPr>
        <a:xfrm>
          <a:off x="5236204" y="2520914"/>
          <a:ext cx="0" cy="1492381"/>
        </a:xfrm>
        <a:prstGeom prst="line">
          <a:avLst/>
        </a:prstGeom>
        <a:noFill/>
        <a:ln w="12700" cap="flat" cmpd="sng" algn="ctr">
          <a:solidFill>
            <a:schemeClr val="accent2">
              <a:hueOff val="-11215080"/>
              <a:satOff val="-1555"/>
              <a:lumOff val="38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D4ECC-3134-4292-A28F-CE084999C9CF}">
      <dsp:nvSpPr>
        <dsp:cNvPr id="0" name=""/>
        <dsp:cNvSpPr/>
      </dsp:nvSpPr>
      <dsp:spPr>
        <a:xfrm>
          <a:off x="5214871" y="2473722"/>
          <a:ext cx="86494" cy="94383"/>
        </a:xfrm>
        <a:prstGeom prst="ellipse">
          <a:avLst/>
        </a:prstGeom>
        <a:solidFill>
          <a:schemeClr val="accent2">
            <a:hueOff val="-11215080"/>
            <a:satOff val="-1555"/>
            <a:lumOff val="3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FAB6B-EB2B-4254-9244-33DC7E6DAF30}">
      <dsp:nvSpPr>
        <dsp:cNvPr id="0" name=""/>
        <dsp:cNvSpPr/>
      </dsp:nvSpPr>
      <dsp:spPr>
        <a:xfrm rot="8100000">
          <a:off x="6065279" y="596467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-122393"/>
            <a:satOff val="-7074"/>
            <a:lumOff val="9706"/>
            <a:alphaOff val="0"/>
          </a:schemeClr>
        </a:solidFill>
        <a:ln w="15875" cap="rnd" cmpd="sng" algn="ctr">
          <a:solidFill>
            <a:schemeClr val="accent2">
              <a:hueOff val="-122393"/>
              <a:satOff val="-7074"/>
              <a:lumOff val="9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83894-4136-46B9-A4F5-DD59F23EB84D}">
      <dsp:nvSpPr>
        <dsp:cNvPr id="0" name=""/>
        <dsp:cNvSpPr/>
      </dsp:nvSpPr>
      <dsp:spPr>
        <a:xfrm>
          <a:off x="6103026" y="634214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573FF-8C1E-4642-B6F4-132FAC3B3588}">
      <dsp:nvSpPr>
        <dsp:cNvPr id="0" name=""/>
        <dsp:cNvSpPr/>
      </dsp:nvSpPr>
      <dsp:spPr>
        <a:xfrm>
          <a:off x="6475431" y="1028533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First draft </a:t>
          </a:r>
          <a:r>
            <a:rPr lang="fr-BE" sz="1400" kern="1200" dirty="0" err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submitted</a:t>
          </a:r>
          <a:r>
            <a:rPr lang="fr-BE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 to </a:t>
          </a:r>
          <a:r>
            <a:rPr lang="fr-BE" sz="1400" kern="1200" dirty="0" err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partners</a:t>
          </a:r>
          <a:r>
            <a:rPr lang="fr-BE" sz="14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 for feedback </a:t>
          </a:r>
          <a:endParaRPr lang="en-US" sz="1400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6475431" y="1028533"/>
        <a:ext cx="1526880" cy="1492381"/>
      </dsp:txXfrm>
    </dsp:sp>
    <dsp:sp modelId="{FCB4316E-4B75-4EC8-9988-D0730F40BDCF}">
      <dsp:nvSpPr>
        <dsp:cNvPr id="0" name=""/>
        <dsp:cNvSpPr/>
      </dsp:nvSpPr>
      <dsp:spPr>
        <a:xfrm>
          <a:off x="6475431" y="504182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18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29 Sept. 2020</a:t>
          </a:r>
          <a:endParaRPr lang="en-US" sz="1800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6475431" y="504182"/>
        <a:ext cx="1526880" cy="524350"/>
      </dsp:txXfrm>
    </dsp:sp>
    <dsp:sp modelId="{1F8CB865-F44A-4BB4-A636-FE0A1ED74521}">
      <dsp:nvSpPr>
        <dsp:cNvPr id="0" name=""/>
        <dsp:cNvSpPr/>
      </dsp:nvSpPr>
      <dsp:spPr>
        <a:xfrm>
          <a:off x="6235170" y="1028533"/>
          <a:ext cx="0" cy="1492381"/>
        </a:xfrm>
        <a:prstGeom prst="line">
          <a:avLst/>
        </a:prstGeom>
        <a:noFill/>
        <a:ln w="12700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D48C5-3EC1-40D9-B63A-D128CB042338}">
      <dsp:nvSpPr>
        <dsp:cNvPr id="0" name=""/>
        <dsp:cNvSpPr/>
      </dsp:nvSpPr>
      <dsp:spPr>
        <a:xfrm>
          <a:off x="6213836" y="2473722"/>
          <a:ext cx="86494" cy="94383"/>
        </a:xfrm>
        <a:prstGeom prst="ellipse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C923A-722A-45E0-93F0-7F71FF38C152}">
      <dsp:nvSpPr>
        <dsp:cNvPr id="0" name=""/>
        <dsp:cNvSpPr/>
      </dsp:nvSpPr>
      <dsp:spPr>
        <a:xfrm rot="18900000">
          <a:off x="7064245" y="4105580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-142791"/>
            <a:satOff val="-8253"/>
            <a:lumOff val="11323"/>
            <a:alphaOff val="0"/>
          </a:schemeClr>
        </a:solidFill>
        <a:ln w="15875" cap="rnd" cmpd="sng" algn="ctr">
          <a:solidFill>
            <a:schemeClr val="accent2">
              <a:hueOff val="-142791"/>
              <a:satOff val="-8253"/>
              <a:lumOff val="11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5F5CA-E8ED-4ED8-9777-4B54F2538FDF}">
      <dsp:nvSpPr>
        <dsp:cNvPr id="0" name=""/>
        <dsp:cNvSpPr/>
      </dsp:nvSpPr>
      <dsp:spPr>
        <a:xfrm>
          <a:off x="7101992" y="4143327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B8B7D-C02D-4308-95A9-91D3885B0871}">
      <dsp:nvSpPr>
        <dsp:cNvPr id="0" name=""/>
        <dsp:cNvSpPr/>
      </dsp:nvSpPr>
      <dsp:spPr>
        <a:xfrm>
          <a:off x="4510843" y="-955710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436F4-CC74-461B-81AB-B1EE30543712}">
      <dsp:nvSpPr>
        <dsp:cNvPr id="0" name=""/>
        <dsp:cNvSpPr/>
      </dsp:nvSpPr>
      <dsp:spPr>
        <a:xfrm>
          <a:off x="4510843" y="536670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1 Sept 2020</a:t>
          </a:r>
        </a:p>
      </dsp:txBody>
      <dsp:txXfrm>
        <a:off x="4510843" y="536670"/>
        <a:ext cx="1526880" cy="524350"/>
      </dsp:txXfrm>
    </dsp:sp>
    <dsp:sp modelId="{5FF2057F-1A4B-4082-80CA-2315BC7672C0}">
      <dsp:nvSpPr>
        <dsp:cNvPr id="0" name=""/>
        <dsp:cNvSpPr/>
      </dsp:nvSpPr>
      <dsp:spPr>
        <a:xfrm>
          <a:off x="7234135" y="2520914"/>
          <a:ext cx="0" cy="1492381"/>
        </a:xfrm>
        <a:prstGeom prst="line">
          <a:avLst/>
        </a:prstGeom>
        <a:noFill/>
        <a:ln w="12700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7D1F0-13A9-4DE0-B866-C316A098CC8E}">
      <dsp:nvSpPr>
        <dsp:cNvPr id="0" name=""/>
        <dsp:cNvSpPr/>
      </dsp:nvSpPr>
      <dsp:spPr>
        <a:xfrm>
          <a:off x="7212802" y="2473722"/>
          <a:ext cx="86494" cy="94383"/>
        </a:xfrm>
        <a:prstGeom prst="ellipse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8BB4D-6422-4D32-9640-94C98E864D75}">
      <dsp:nvSpPr>
        <dsp:cNvPr id="0" name=""/>
        <dsp:cNvSpPr/>
      </dsp:nvSpPr>
      <dsp:spPr>
        <a:xfrm rot="8100000">
          <a:off x="8063211" y="596467"/>
          <a:ext cx="339780" cy="339780"/>
        </a:xfrm>
        <a:prstGeom prst="teardrop">
          <a:avLst>
            <a:gd name="adj" fmla="val 115000"/>
          </a:avLst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5875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987C-687E-4AE8-A695-59CA42F158C8}">
      <dsp:nvSpPr>
        <dsp:cNvPr id="0" name=""/>
        <dsp:cNvSpPr/>
      </dsp:nvSpPr>
      <dsp:spPr>
        <a:xfrm>
          <a:off x="8100957" y="634214"/>
          <a:ext cx="264287" cy="264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53574-15A7-4A1B-BB21-917B36D0425B}">
      <dsp:nvSpPr>
        <dsp:cNvPr id="0" name=""/>
        <dsp:cNvSpPr/>
      </dsp:nvSpPr>
      <dsp:spPr>
        <a:xfrm>
          <a:off x="7659642" y="4518351"/>
          <a:ext cx="1526880" cy="14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8FBED-3867-4E5D-84A6-52985FF6E460}">
      <dsp:nvSpPr>
        <dsp:cNvPr id="0" name=""/>
        <dsp:cNvSpPr/>
      </dsp:nvSpPr>
      <dsp:spPr>
        <a:xfrm>
          <a:off x="7659642" y="3994001"/>
          <a:ext cx="1526880" cy="5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18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22 </a:t>
          </a:r>
          <a:r>
            <a:rPr lang="fr-BE" sz="1800" kern="1200" dirty="0" err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Oct</a:t>
          </a:r>
          <a:r>
            <a:rPr lang="fr-BE" sz="18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 2020</a:t>
          </a:r>
          <a:endParaRPr lang="en-US" sz="1800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7659642" y="3994001"/>
        <a:ext cx="1526880" cy="524350"/>
      </dsp:txXfrm>
    </dsp:sp>
    <dsp:sp modelId="{BE4927A6-CE38-445D-8279-496EE1297A7B}">
      <dsp:nvSpPr>
        <dsp:cNvPr id="0" name=""/>
        <dsp:cNvSpPr/>
      </dsp:nvSpPr>
      <dsp:spPr>
        <a:xfrm>
          <a:off x="8233101" y="1028533"/>
          <a:ext cx="0" cy="1492381"/>
        </a:xfrm>
        <a:prstGeom prst="line">
          <a:avLst/>
        </a:prstGeom>
        <a:noFill/>
        <a:ln w="12700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26ED0-FC44-4BC9-AEEE-2C19C92B8628}">
      <dsp:nvSpPr>
        <dsp:cNvPr id="0" name=""/>
        <dsp:cNvSpPr/>
      </dsp:nvSpPr>
      <dsp:spPr>
        <a:xfrm>
          <a:off x="8211768" y="2473722"/>
          <a:ext cx="86494" cy="94383"/>
        </a:xfrm>
        <a:prstGeom prst="ellipse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4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C6CA5-A795-4698-B32B-E4285F82D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95859-C275-4D0D-85F6-B3E016D41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AE921-3EE9-4F7C-8CA3-EC6229857E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7E89C-FA47-4FF6-91A2-C6C437A0B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301E9-CB2D-4ADA-94F9-333F122AA4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D5989E-12D7-4749-BF02-61C2358BF5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ollarsandsense.sg/5-insurance-sales-tactics-that-singaporeans-keep-falling-for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Sit Dolor Amet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FD322-692A-4890-882B-563A791B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4747"/>
            <a:ext cx="12192000" cy="48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720" y="665649"/>
            <a:ext cx="5129583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/>
              <a:t>Content: 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0526A6-10A2-4B17-B31D-20A7AB684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720" y="2047875"/>
            <a:ext cx="5182205" cy="3714749"/>
          </a:xfrm>
        </p:spPr>
        <p:txBody>
          <a:bodyPr/>
          <a:lstStyle/>
          <a:p>
            <a:pPr marL="36900" indent="0">
              <a:buNone/>
            </a:pPr>
            <a:r>
              <a:rPr lang="en-GB" dirty="0"/>
              <a:t>Methodological Guide (IO1)</a:t>
            </a:r>
          </a:p>
          <a:p>
            <a:r>
              <a:rPr lang="en-GB" dirty="0"/>
              <a:t>Innovativeness</a:t>
            </a:r>
          </a:p>
          <a:p>
            <a:r>
              <a:rPr lang="en-GB" dirty="0"/>
              <a:t>Process</a:t>
            </a:r>
          </a:p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4270229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896" y="393937"/>
            <a:ext cx="6462294" cy="970450"/>
          </a:xfrm>
        </p:spPr>
        <p:txBody>
          <a:bodyPr anchor="b">
            <a:noAutofit/>
          </a:bodyPr>
          <a:lstStyle/>
          <a:p>
            <a:pPr algn="l"/>
            <a:r>
              <a:rPr lang="en-US" sz="2800" dirty="0"/>
              <a:t>Learning Training Guide for Viable Business Models of Social Enterprises addressing SDG’s and use of Social Media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0526A6-10A2-4B17-B31D-20A7AB684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image4.jpg">
            <a:extLst>
              <a:ext uri="{FF2B5EF4-FFF2-40B4-BE49-F238E27FC236}">
                <a16:creationId xmlns:a16="http://schemas.microsoft.com/office/drawing/2014/main" id="{DF88AFE3-0FF8-4C8C-846A-53F23183F9AD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593747" y="1652451"/>
            <a:ext cx="3210986" cy="49174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461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AE37-63C1-4666-87AA-BEAB987E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5725"/>
            <a:ext cx="10353762" cy="12573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Innovativeness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ffectLst/>
              </a:rPr>
              <a:t> of the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3615D-6083-4665-90D0-79F04653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195" y="1571625"/>
            <a:ext cx="10353762" cy="37147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involves approaches, practices and examples from different European countries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involves approaches and tools specifically addressing the fostering of Social entrepreneurship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directly applies to the development of young people who want to start their Social enterprise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involves specific activities promoting Social entrepreneurship to young people and giving them specific directions and viable business models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6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AE37-63C1-4666-87AA-BEAB987E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0715"/>
            <a:ext cx="10353762" cy="12573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ffectLst/>
              </a:rPr>
              <a:t> Followed for Part 2 of the Guide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82DE8A4-3DD3-4BDB-B4DB-678E53BF7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345256"/>
              </p:ext>
            </p:extLst>
          </p:nvPr>
        </p:nvGraphicFramePr>
        <p:xfrm>
          <a:off x="1266199" y="1056806"/>
          <a:ext cx="10001358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3581FAC-1581-45BD-A31F-E1569CBD6C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5872" y="3577720"/>
            <a:ext cx="153022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AE37-63C1-4666-87AA-BEAB987E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3350"/>
            <a:ext cx="10353762" cy="11082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Content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ffectLst/>
              </a:rPr>
              <a:t>of the Guide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3615D-6083-4665-90D0-79F04653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73" y="1241571"/>
            <a:ext cx="10982325" cy="4705349"/>
          </a:xfrm>
        </p:spPr>
        <p:txBody>
          <a:bodyPr numCol="2">
            <a:no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A brief introduction to Social Media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Challenges and opportunities of use of Social Media in a Social enterprise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Methods of creating an effective Social Media plan for a Social enterprise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Examples of effective Social media use.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Tools for Social media planning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6900" indent="0"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Specific methods for engaging more supporters for a Social enterprise through use of 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Social media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Specific methods for engaging new members for the core team of the social enterprise through use of Social media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Specific Activities that promote the use of Social media for engaging more people for Social initiative based on the material of the guide.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27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57649"/>
            <a:ext cx="7458603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Activity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I will give you 2-3 minute to answer each of the questions a then we will all reveal our answers: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What Social Media do you use and how often? What Social Media do your friends use and how often? Can you see a pattern on who uses which social media and for how long?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e.g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do you think it depends on age, capacity, workload, or something else?)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solidFill>
                  <a:prstClr val="white">
                    <a:lumMod val="50000"/>
                  </a:prstClr>
                </a:solidFill>
              </a:rPr>
              <a:t>Do you use different Social Media for different purposes? / What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are the objectives of your personal use of Social Media? What are your actions usually?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e.g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read, write? Post photos? Share quotes? Watch tutorials?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Have you used Social Media for selling something or for promoting something?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e.g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a company, clothes, a friend’s campaign, something you have created?)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What do you think are 5 of the main actions that make a person or an enterprise popular in Social Media?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Have you ever used any help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e.g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through tools or actions to help you elevate the content you share or to edit the photos you share or for managing your content, even developing a strategy?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720" y="665649"/>
            <a:ext cx="5129583" cy="970450"/>
          </a:xfrm>
        </p:spPr>
        <p:txBody>
          <a:bodyPr anchor="b">
            <a:normAutofit/>
          </a:bodyPr>
          <a:lstStyle/>
          <a:p>
            <a:pPr algn="l"/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A6431-EAFB-409E-8396-C7CA16254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87378" y="0"/>
            <a:ext cx="6093974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1E7D2D-D9F3-4DA5-A05E-9A6CA95B8AA7}"/>
              </a:ext>
            </a:extLst>
          </p:cNvPr>
          <p:cNvSpPr txBox="1"/>
          <p:nvPr/>
        </p:nvSpPr>
        <p:spPr>
          <a:xfrm>
            <a:off x="6438900" y="5080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8" tooltip="http://dollarsandsense.sg/5-insurance-sales-tactics-that-singaporeans-keep-falling-fo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9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21715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{FE1142EA-AB1B-4861-94FB-0F56384D95C6}tf55705232_win32</Template>
  <TotalTime>287</TotalTime>
  <Words>537</Words>
  <Application>Microsoft Office PowerPoint</Application>
  <PresentationFormat>Widescreen</PresentationFormat>
  <Paragraphs>53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Goudy Old Style</vt:lpstr>
      <vt:lpstr>Wingdings 2</vt:lpstr>
      <vt:lpstr>SlateVTI</vt:lpstr>
      <vt:lpstr>Title Lorem Ipsum</vt:lpstr>
      <vt:lpstr>Content:  </vt:lpstr>
      <vt:lpstr>Learning Training Guide for Viable Business Models of Social Enterprises addressing SDG’s and use of Social Media </vt:lpstr>
      <vt:lpstr>Innovativeness of the Guide</vt:lpstr>
      <vt:lpstr>Process Followed for Part 2 of the Guide</vt:lpstr>
      <vt:lpstr>Content of the Guide Part 2</vt:lpstr>
      <vt:lpstr>Activity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Georgia Solomonidou</dc:creator>
  <cp:lastModifiedBy>Georgia Solomonidou</cp:lastModifiedBy>
  <cp:revision>26</cp:revision>
  <dcterms:created xsi:type="dcterms:W3CDTF">2020-11-12T09:14:28Z</dcterms:created>
  <dcterms:modified xsi:type="dcterms:W3CDTF">2020-11-13T09:03:47Z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