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0" r:id="rId2"/>
    <p:sldId id="331" r:id="rId3"/>
    <p:sldId id="332" r:id="rId4"/>
    <p:sldId id="334" r:id="rId5"/>
    <p:sldId id="336" r:id="rId6"/>
    <p:sldId id="338" r:id="rId7"/>
    <p:sldId id="333" r:id="rId8"/>
    <p:sldId id="339" r:id="rId9"/>
    <p:sldId id="341" r:id="rId10"/>
    <p:sldId id="340" r:id="rId11"/>
    <p:sldId id="268" r:id="rId12"/>
    <p:sldId id="337" r:id="rId13"/>
    <p:sldId id="342" r:id="rId14"/>
    <p:sldId id="344" r:id="rId15"/>
    <p:sldId id="343" r:id="rId16"/>
    <p:sldId id="3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012"/>
    <a:srgbClr val="071E44"/>
    <a:srgbClr val="48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706B5-A551-4B6A-A190-A6C3B28C63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EB30B-6F1C-4070-93B9-BE7CD89F1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0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223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D876-9261-40F1-89A2-99364692E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710C21-0160-4AFE-8D03-28229E1F9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30146-143A-455E-9A7D-AD3D8637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CB1B7-82B7-4427-A740-7A97350D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532-778A-43D2-8181-11C6753F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7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E163-B642-45C9-8CE4-17576CD2F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5CADD-4A39-4CC3-8472-E4FB5489F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D5FF6-2223-414D-8C28-8FF86ED2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4F21A-9D15-4C88-81AE-CA1E80A7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7E7E4-DC3C-4E07-8860-F76F882C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3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3B5DE-6FE0-4F24-A4B2-253F6DBF8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7E3EE-286F-4D24-9750-9B295B177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E07E1-4B27-4803-BD1E-D4EE111E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888B-96C3-496A-B366-F4B4728D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6779D-CFE3-47A7-AC91-8D9DF587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4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31CD-3F14-422C-9494-108472EED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68F9B-E6F6-48F9-B665-DC7AA2C0F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4C09F-8841-4A9B-86DB-88D74BD5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863AB-22FC-436D-B0E2-7C795821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1AB5-0C44-42A0-A91B-363BBF76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5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6B73-3BF0-4242-B996-4017D4E7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0327E-286F-4BCC-B1DF-5D35DD360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F6542-8625-4427-9DB2-0503804D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A95E-7471-4C86-B34A-850051C3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7F5C6-D939-48FE-A7EB-8F5A9449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2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F533-B980-40DE-84A2-3F121E592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D05F7-7CDB-4FC5-887A-3907FBDF4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650A8-7D2C-4764-A462-7C7F3B570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AE66B-2BBA-4355-B9E4-CE9AD50F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25DA2-E561-4FEF-986F-70D231AC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0D6C6-14FE-4B9B-9C6F-E9123B55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4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77707-AC8A-440C-BACB-C3F5938B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4E8C6-5C83-45D0-90B2-D5D744269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DBC70-C214-46E2-9038-EB4B3292E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F7094C-18E9-4BA9-BEA6-ADB4BE8E9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6470A-F21B-4BE7-B200-AFA79A760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AF40F9-9380-4E73-9196-545A2131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6F1E6-47DB-408A-9DF0-D8439233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A6B742-59A9-4F35-8F55-3CE06F2E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2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D6B9-77CE-4F15-AD2E-A6A7CE26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FBE3D-0DF9-4C7E-AA19-722507E2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FF24D-2B57-4C07-9757-37B4932E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068FB-C52A-4593-B0D0-BEB79C09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7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CBEC3D-84BE-4F44-AE9E-8944F113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8F8EB-9B32-4775-9414-3D045033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7AE91-C7D7-41D5-AAD3-1AF78E3B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6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E1B2-B940-4295-B8E3-850A77B0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6F012-3366-4238-A48E-F40D54DF7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3928E-5045-439B-936E-A96EBEC3F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97323-E510-4BD3-B723-F997BADE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B26F1-FE78-43BA-A0E0-D3306295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174A8-A503-4CED-B77D-777211F5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3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2378-3EA1-415F-AA2F-81BF329C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46A6C3-F51C-4F57-A395-95BA43039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A14C5-5AC2-4681-A180-4A468601D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BBEA4-029D-4DE8-ABF8-22DA2930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C8C4A-CE84-44A5-A1F8-A95EDAF7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4C4EE-9CA5-4AED-B67C-A57534AE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5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00E594-B565-492F-8AC9-EECD73D72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D8AAC-465E-45C2-A391-4F0D607A5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DED99-1454-45BF-8BDD-2693B697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4CE2E-B881-4325-8AD7-5AD7117384E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BDB55-F03F-4DB6-9DE2-6A2904114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B900-DD2C-4B6D-BCDF-5AE71FA78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338DB-157F-4044-A110-5CC930B673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5E2334-9A7A-4B73-B431-ED5C598A75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1" y="6035683"/>
            <a:ext cx="1698239" cy="6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itizensinpower.org/cip-training-center/#cip-training-center+training_item_category:cip-training-center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itizensinpower.org/individuals/" TargetMode="Externa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-Ol4NpHrBJPewh7T5JukNA" TargetMode="External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nstagram.com/citizensinpower/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hyperlink" Target="https://www.facebook.com/citizensinpower" TargetMode="External"/><Relationship Id="rId4" Type="http://schemas.openxmlformats.org/officeDocument/2006/relationships/hyperlink" Target="https://www.linkedin.com/company/c-i-p-citizens-in-power" TargetMode="Externa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hank-you.html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6BC3F5-7AC3-43E3-9910-A7E8A2AC8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3" b="25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71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BA90C05-D5CA-425A-AF28-D01D9D363E0B}"/>
              </a:ext>
            </a:extLst>
          </p:cNvPr>
          <p:cNvSpPr/>
          <p:nvPr/>
        </p:nvSpPr>
        <p:spPr>
          <a:xfrm>
            <a:off x="-1" y="0"/>
            <a:ext cx="5433237" cy="6858000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6989E-ECC9-48A9-99EB-C588841E5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5"/>
          <a:stretch/>
        </p:blipFill>
        <p:spPr>
          <a:xfrm>
            <a:off x="5622459" y="1413621"/>
            <a:ext cx="6351132" cy="40307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89635D-CABD-464F-A1FE-8EE1FE786C31}"/>
              </a:ext>
            </a:extLst>
          </p:cNvPr>
          <p:cNvGrpSpPr/>
          <p:nvPr/>
        </p:nvGrpSpPr>
        <p:grpSpPr>
          <a:xfrm>
            <a:off x="1610577" y="2108439"/>
            <a:ext cx="2212080" cy="2641122"/>
            <a:chOff x="3765438" y="2519953"/>
            <a:chExt cx="2212080" cy="26411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CA5CC1-5270-4018-97CC-6A3C96EE8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983" y="2519953"/>
              <a:ext cx="2073569" cy="18118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7E9DF3-5A91-4D9D-98B5-B5AC5C30F847}"/>
                </a:ext>
              </a:extLst>
            </p:cNvPr>
            <p:cNvSpPr txBox="1"/>
            <p:nvPr/>
          </p:nvSpPr>
          <p:spPr>
            <a:xfrm>
              <a:off x="3765438" y="4514744"/>
              <a:ext cx="2212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NEW TECHNOLOGIES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AND INNOVATION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7C327CE-D352-4CA0-96F6-D3150E72F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1" y="6035683"/>
            <a:ext cx="1698239" cy="6413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CC92A4E-151B-4F2C-B3A5-6E715CEF58D0}"/>
              </a:ext>
            </a:extLst>
          </p:cNvPr>
          <p:cNvSpPr/>
          <p:nvPr/>
        </p:nvSpPr>
        <p:spPr>
          <a:xfrm>
            <a:off x="2136789" y="4065955"/>
            <a:ext cx="3765427" cy="3852995"/>
          </a:xfrm>
          <a:prstGeom prst="rect">
            <a:avLst/>
          </a:prstGeom>
          <a:blipFill dpi="0" rotWithShape="1">
            <a:blip r:embed="rId5">
              <a:alphaModFix amt="17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5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44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D99718-78AC-4B99-86B0-BB985B0AF7E6}"/>
              </a:ext>
            </a:extLst>
          </p:cNvPr>
          <p:cNvSpPr/>
          <p:nvPr/>
        </p:nvSpPr>
        <p:spPr>
          <a:xfrm>
            <a:off x="238125" y="5505450"/>
            <a:ext cx="2400300" cy="1224932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6" name="Google Shape;246;p13" descr="ÎÎµÎ½ Î´Î¹Î±ÏÎ¯Î¸ÎµÏÎ±Î¹ Î±ÏÏÏÎ¼Î±ÏÎ¿ ÎµÎ½Î±Î»Î»Î±ÎºÏÎ¹ÎºÏ ÎºÎµÎ¯Î¼ÎµÎ½Î¿."/>
          <p:cNvPicPr preferRelativeResize="0"/>
          <p:nvPr/>
        </p:nvPicPr>
        <p:blipFill rotWithShape="1">
          <a:blip r:embed="rId3">
            <a:alphaModFix/>
          </a:blip>
          <a:srcRect l="11765" t="18586" r="46772" b="19216"/>
          <a:stretch/>
        </p:blipFill>
        <p:spPr>
          <a:xfrm>
            <a:off x="9134376" y="376910"/>
            <a:ext cx="2625233" cy="297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 descr="ÎÎµÎ½ Î´Î¹Î±ÏÎ¯Î¸ÎµÏÎ±Î¹ Î±ÏÏÏÎ¼Î±ÏÎ¿ ÎµÎ½Î±Î»Î»Î±ÎºÏÎ¹ÎºÏ ÎºÎµÎ¯Î¼ÎµÎ½Î¿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9667" y="376910"/>
            <a:ext cx="3057179" cy="298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 descr="Î ÎµÎ¹ÎºÏÎ½Î± Î¯ÏÏÏ ÏÎµÏÎ¹Î­ÏÎµÎ¹: ÎµÏÏÏÎµÏÎ¹ÎºÏÏ ÏÏÏÎ¿Ï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8389" y="3495545"/>
            <a:ext cx="5296914" cy="297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 descr="ÎÎµÎ½ Î´Î¹Î±ÏÎ¯Î¸ÎµÏÎ±Î¹ Î±ÏÏÏÎ¼Î±ÏÎ¿ ÎµÎ½Î±Î»Î»Î±ÎºÏÎ¹ÎºÏ ÎºÎµÎ¯Î¼ÎµÎ½Î¿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033" y="376910"/>
            <a:ext cx="5287104" cy="297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 descr="ÎÎµÎ½ Î´Î¹Î±ÏÎ¯Î¸ÎµÏÎ±Î¹ Î±ÏÏÏÎ¼Î±ÏÎ¿ ÎµÎ½Î±Î»Î»Î±ÎºÏÎ¹ÎºÏ ÎºÎµÎ¯Î¼ÎµÎ½Î¿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6368" y="3512640"/>
            <a:ext cx="5277244" cy="29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AD0F1-6E72-4E02-8AF0-7792CCD27F78}"/>
              </a:ext>
            </a:extLst>
          </p:cNvPr>
          <p:cNvSpPr/>
          <p:nvPr/>
        </p:nvSpPr>
        <p:spPr>
          <a:xfrm>
            <a:off x="-1" y="0"/>
            <a:ext cx="5433238" cy="6858000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D254DC-7319-4BE3-918D-57171287B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1550"/>
          <a:stretch/>
        </p:blipFill>
        <p:spPr>
          <a:xfrm>
            <a:off x="5471337" y="127591"/>
            <a:ext cx="6630640" cy="6603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87DCAB-1616-454D-8444-FBAF155E6E1A}"/>
              </a:ext>
            </a:extLst>
          </p:cNvPr>
          <p:cNvSpPr/>
          <p:nvPr/>
        </p:nvSpPr>
        <p:spPr>
          <a:xfrm>
            <a:off x="2136789" y="4065955"/>
            <a:ext cx="3765427" cy="3852995"/>
          </a:xfrm>
          <a:prstGeom prst="rect">
            <a:avLst/>
          </a:prstGeom>
          <a:blipFill dpi="0" rotWithShape="1">
            <a:blip r:embed="rId3">
              <a:alphaModFix amt="17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D12F79-543F-4C5C-8427-F743A88AFA7D}"/>
              </a:ext>
            </a:extLst>
          </p:cNvPr>
          <p:cNvGrpSpPr/>
          <p:nvPr/>
        </p:nvGrpSpPr>
        <p:grpSpPr>
          <a:xfrm>
            <a:off x="1662386" y="2309305"/>
            <a:ext cx="2108462" cy="2239389"/>
            <a:chOff x="1662386" y="2371724"/>
            <a:chExt cx="2108462" cy="22393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A4AE7F-B745-4006-B9FC-8A6B9DE9A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2" t="6890" r="10995" b="3741"/>
            <a:stretch/>
          </p:blipFill>
          <p:spPr>
            <a:xfrm>
              <a:off x="1905000" y="2371724"/>
              <a:ext cx="1581150" cy="16192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892FCB-52FD-457E-9C07-D4A9523AA3A4}"/>
                </a:ext>
              </a:extLst>
            </p:cNvPr>
            <p:cNvSpPr txBox="1"/>
            <p:nvPr/>
          </p:nvSpPr>
          <p:spPr>
            <a:xfrm>
              <a:off x="1662386" y="4241781"/>
              <a:ext cx="2108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ENTREPRENEURSHIP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D4C6F6-B8B2-4889-B8DC-36AB0E87E4F1}"/>
                </a:ext>
              </a:extLst>
            </p:cNvPr>
            <p:cNvSpPr/>
            <p:nvPr/>
          </p:nvSpPr>
          <p:spPr>
            <a:xfrm>
              <a:off x="1809702" y="3895725"/>
              <a:ext cx="490169" cy="300977"/>
            </a:xfrm>
            <a:prstGeom prst="rect">
              <a:avLst/>
            </a:prstGeom>
            <a:solidFill>
              <a:srgbClr val="071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8193F5A-27BB-4780-A334-AEF3BE80F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1" y="6035683"/>
            <a:ext cx="1698239" cy="6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7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40A2-3AB6-4585-9C84-818088CF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CIP Training center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50F6C-86E2-4CD7-B216-405E3A1B0807}"/>
              </a:ext>
            </a:extLst>
          </p:cNvPr>
          <p:cNvSpPr/>
          <p:nvPr/>
        </p:nvSpPr>
        <p:spPr>
          <a:xfrm>
            <a:off x="8694282" y="1542181"/>
            <a:ext cx="3379518" cy="3458112"/>
          </a:xfrm>
          <a:prstGeom prst="rect">
            <a:avLst/>
          </a:prstGeom>
          <a:blipFill dpi="0" rotWithShape="1">
            <a:blip r:embed="rId2">
              <a:alphaModFix amt="17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25A52-ED15-4BC6-9523-484EE7BEC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9" r="8281"/>
          <a:stretch/>
        </p:blipFill>
        <p:spPr>
          <a:xfrm>
            <a:off x="1804988" y="1591575"/>
            <a:ext cx="8582024" cy="4528369"/>
          </a:xfrm>
          <a:prstGeom prst="rect">
            <a:avLst/>
          </a:prstGeom>
        </p:spPr>
      </p:pic>
      <p:sp>
        <p:nvSpPr>
          <p:cNvPr id="6" name="Oval 5">
            <a:hlinkClick r:id="rId5"/>
            <a:extLst>
              <a:ext uri="{FF2B5EF4-FFF2-40B4-BE49-F238E27FC236}">
                <a16:creationId xmlns:a16="http://schemas.microsoft.com/office/drawing/2014/main" id="{D73D7C29-F4F5-40A2-B0B7-6C5C2149A758}"/>
              </a:ext>
            </a:extLst>
          </p:cNvPr>
          <p:cNvSpPr/>
          <p:nvPr/>
        </p:nvSpPr>
        <p:spPr>
          <a:xfrm>
            <a:off x="10387012" y="5086214"/>
            <a:ext cx="1440000" cy="1440000"/>
          </a:xfrm>
          <a:prstGeom prst="ellipse">
            <a:avLst/>
          </a:prstGeom>
          <a:solidFill>
            <a:srgbClr val="F4C012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>
                <a:solidFill>
                  <a:schemeClr val="tx1"/>
                </a:solidFill>
              </a:rPr>
              <a:t>ACCESS TRAINING CENTER</a:t>
            </a:r>
          </a:p>
        </p:txBody>
      </p:sp>
    </p:spTree>
    <p:extLst>
      <p:ext uri="{BB962C8B-B14F-4D97-AF65-F5344CB8AC3E}">
        <p14:creationId xmlns:p14="http://schemas.microsoft.com/office/powerpoint/2010/main" val="2303551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40A2-3AB6-4585-9C84-818088CF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Get involved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50F6C-86E2-4CD7-B216-405E3A1B0807}"/>
              </a:ext>
            </a:extLst>
          </p:cNvPr>
          <p:cNvSpPr/>
          <p:nvPr/>
        </p:nvSpPr>
        <p:spPr>
          <a:xfrm>
            <a:off x="8694282" y="1542181"/>
            <a:ext cx="3379518" cy="3458112"/>
          </a:xfrm>
          <a:prstGeom prst="rect">
            <a:avLst/>
          </a:prstGeom>
          <a:blipFill dpi="0" rotWithShape="1">
            <a:blip r:embed="rId2">
              <a:alphaModFix amt="17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25A52-ED15-4BC6-9523-484EE7BEC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" b="3074"/>
          <a:stretch/>
        </p:blipFill>
        <p:spPr>
          <a:xfrm>
            <a:off x="1945481" y="1457325"/>
            <a:ext cx="8301037" cy="4652635"/>
          </a:xfrm>
          <a:prstGeom prst="rect">
            <a:avLst/>
          </a:prstGeom>
        </p:spPr>
      </p:pic>
      <p:sp>
        <p:nvSpPr>
          <p:cNvPr id="6" name="Oval 5">
            <a:hlinkClick r:id="rId5"/>
            <a:extLst>
              <a:ext uri="{FF2B5EF4-FFF2-40B4-BE49-F238E27FC236}">
                <a16:creationId xmlns:a16="http://schemas.microsoft.com/office/drawing/2014/main" id="{D73D7C29-F4F5-40A2-B0B7-6C5C2149A758}"/>
              </a:ext>
            </a:extLst>
          </p:cNvPr>
          <p:cNvSpPr/>
          <p:nvPr/>
        </p:nvSpPr>
        <p:spPr>
          <a:xfrm>
            <a:off x="10387012" y="5086214"/>
            <a:ext cx="1440000" cy="1440000"/>
          </a:xfrm>
          <a:prstGeom prst="ellipse">
            <a:avLst/>
          </a:prstGeom>
          <a:solidFill>
            <a:srgbClr val="F4C012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>
                <a:solidFill>
                  <a:schemeClr val="tx1"/>
                </a:solidFill>
              </a:rPr>
              <a:t>ACCESS GET INVOLVED SECTION</a:t>
            </a:r>
          </a:p>
        </p:txBody>
      </p:sp>
    </p:spTree>
    <p:extLst>
      <p:ext uri="{BB962C8B-B14F-4D97-AF65-F5344CB8AC3E}">
        <p14:creationId xmlns:p14="http://schemas.microsoft.com/office/powerpoint/2010/main" val="126998531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40A2-3AB6-4585-9C84-818088CF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CIP’s Social Media channels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50F6C-86E2-4CD7-B216-405E3A1B0807}"/>
              </a:ext>
            </a:extLst>
          </p:cNvPr>
          <p:cNvSpPr/>
          <p:nvPr/>
        </p:nvSpPr>
        <p:spPr>
          <a:xfrm>
            <a:off x="3466213" y="738055"/>
            <a:ext cx="5259574" cy="5381889"/>
          </a:xfrm>
          <a:prstGeom prst="rect">
            <a:avLst/>
          </a:prstGeom>
          <a:blipFill dpi="0" rotWithShape="1">
            <a:blip r:embed="rId2">
              <a:alphaModFix amt="17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AE545A13-0034-4979-887C-CA53A13B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390" y="2714402"/>
            <a:ext cx="1429194" cy="1429194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745EF23D-E67F-4A88-A584-8A2C70A45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92" y="2714402"/>
            <a:ext cx="1429194" cy="1429194"/>
          </a:xfrm>
          <a:prstGeom prst="rect">
            <a:avLst/>
          </a:prstGeom>
        </p:spPr>
      </p:pic>
      <p:pic>
        <p:nvPicPr>
          <p:cNvPr id="9" name="Picture 8">
            <a:hlinkClick r:id="rId8"/>
            <a:extLst>
              <a:ext uri="{FF2B5EF4-FFF2-40B4-BE49-F238E27FC236}">
                <a16:creationId xmlns:a16="http://schemas.microsoft.com/office/drawing/2014/main" id="{902B5B5E-913E-4268-BCE5-3D5ADE41A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95" y="2714402"/>
            <a:ext cx="1429194" cy="1429194"/>
          </a:xfrm>
          <a:prstGeom prst="rect">
            <a:avLst/>
          </a:prstGeom>
        </p:spPr>
      </p:pic>
      <p:pic>
        <p:nvPicPr>
          <p:cNvPr id="11" name="Picture 10">
            <a:hlinkClick r:id="rId10"/>
            <a:extLst>
              <a:ext uri="{FF2B5EF4-FFF2-40B4-BE49-F238E27FC236}">
                <a16:creationId xmlns:a16="http://schemas.microsoft.com/office/drawing/2014/main" id="{634F606F-DB38-472E-82B0-D015ED7387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98" y="2714402"/>
            <a:ext cx="1429194" cy="142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18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E0A31-2F53-462E-8B0D-F3E48591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1FD27-5A3B-4632-AD92-C6B20B0ED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0355" y="365125"/>
            <a:ext cx="7954433" cy="5302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ACF6E6-3830-48D3-9843-2EC97ED762F6}"/>
              </a:ext>
            </a:extLst>
          </p:cNvPr>
          <p:cNvSpPr txBox="1"/>
          <p:nvPr/>
        </p:nvSpPr>
        <p:spPr>
          <a:xfrm>
            <a:off x="2280355" y="5812119"/>
            <a:ext cx="7954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thebluediamondgallery.com/handwriting/t/thank-you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63980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B7E46-CE9B-4D8E-8635-75438E8E5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t="-6074" b="20051"/>
          <a:stretch/>
        </p:blipFill>
        <p:spPr>
          <a:xfrm>
            <a:off x="0" y="-520995"/>
            <a:ext cx="12192000" cy="7378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EABA45-3901-40BF-9E7F-53F2F0C38586}"/>
              </a:ext>
            </a:extLst>
          </p:cNvPr>
          <p:cNvSpPr txBox="1"/>
          <p:nvPr/>
        </p:nvSpPr>
        <p:spPr>
          <a:xfrm>
            <a:off x="3505483" y="2394588"/>
            <a:ext cx="5181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PROMOTE INSPIRE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5552E-BC49-4043-9B99-BC628D88CF82}"/>
              </a:ext>
            </a:extLst>
          </p:cNvPr>
          <p:cNvSpPr txBox="1"/>
          <p:nvPr/>
        </p:nvSpPr>
        <p:spPr>
          <a:xfrm>
            <a:off x="859465" y="3040919"/>
            <a:ext cx="10473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0" dirty="0">
                <a:solidFill>
                  <a:srgbClr val="F1F1F1"/>
                </a:solidFill>
                <a:effectLst/>
              </a:rPr>
              <a:t>C.I.P. Citizens In Power (CIP) is a non-profit, educational and research organization. CIP constitutes one of the leading organizations in Cyprus in the fields of global education, social innovation, entrepreneurship, STEM and sustainable growth.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9845609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92020D9-E360-4136-9DF3-9CC8853A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12" y="0"/>
            <a:ext cx="6663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33BF3-3097-4E36-9EB9-5C4A18DDE36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BC97C-5F97-450F-8C23-C685C452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97" y="889233"/>
            <a:ext cx="10360405" cy="1157681"/>
          </a:xfrm>
        </p:spPr>
        <p:txBody>
          <a:bodyPr>
            <a:normAutofit fontScale="90000"/>
          </a:bodyPr>
          <a:lstStyle/>
          <a:p>
            <a:br>
              <a:rPr lang="en-US" sz="2800" b="1" dirty="0">
                <a:solidFill>
                  <a:srgbClr val="00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53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MISSION</a:t>
            </a:r>
            <a:r>
              <a:rPr lang="en-US" sz="40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Arial" panose="020B060402020202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B0D8-C34C-45CC-B223-8B09C273E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87" y="2592198"/>
            <a:ext cx="3934438" cy="264253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Our team designs and implements cross-sectoral, interdisciplinary approaches, as a response to fundamental social, educational and environmental challenges and policy gaps.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4BB4C-B2A9-49A3-88FC-E69DCBC6A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1" y="6035683"/>
            <a:ext cx="1698239" cy="6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65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may contain: one or more people, people sitting, table and indoor">
            <a:extLst>
              <a:ext uri="{FF2B5EF4-FFF2-40B4-BE49-F238E27FC236}">
                <a16:creationId xmlns:a16="http://schemas.microsoft.com/office/drawing/2014/main" id="{FB37515C-8247-441D-A0E3-FFC9D551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1E9DA-1921-444C-A7A7-68FCA20F04F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53517-F1B5-4250-B103-DF0347C1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10" y="585216"/>
            <a:ext cx="9718589" cy="149961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b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E4905-EF00-4E05-AF86-8125109E2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10" y="2350646"/>
            <a:ext cx="4205609" cy="367483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completed EU-funded projects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running 55 European projects: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Erasmus+ KA1, KA2, KA3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Erasmus For Young Entrepreneurs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COSME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ENI CBC MED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REC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AMIF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coordinating 8 Erasmus+ KA2 and KA3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E181A-AB94-498A-A90D-F6E6E6801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1" y="6035683"/>
            <a:ext cx="1698239" cy="6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3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0125-6A31-45EF-9CB6-C090E349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B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CIP’s Departments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99E53E-2CCB-4ECC-A3E7-02D62817D902}"/>
              </a:ext>
            </a:extLst>
          </p:cNvPr>
          <p:cNvSpPr/>
          <p:nvPr/>
        </p:nvSpPr>
        <p:spPr>
          <a:xfrm>
            <a:off x="3466213" y="738055"/>
            <a:ext cx="5259574" cy="5381889"/>
          </a:xfrm>
          <a:prstGeom prst="rect">
            <a:avLst/>
          </a:prstGeom>
          <a:blipFill dpi="0" rotWithShape="1">
            <a:blip r:embed="rId2">
              <a:alphaModFix amt="17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CEB129-B096-4C50-BE1D-4C8625EF1D1D}"/>
              </a:ext>
            </a:extLst>
          </p:cNvPr>
          <p:cNvGrpSpPr/>
          <p:nvPr/>
        </p:nvGrpSpPr>
        <p:grpSpPr>
          <a:xfrm>
            <a:off x="9377555" y="2332925"/>
            <a:ext cx="2108462" cy="2364226"/>
            <a:chOff x="1140664" y="2519954"/>
            <a:chExt cx="2108462" cy="236422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A38919-5EFB-489A-BD20-D9FBE0073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440" y="2519954"/>
              <a:ext cx="1972910" cy="18118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32C22E-9E0B-4BCC-B86E-872F11256666}"/>
                </a:ext>
              </a:extLst>
            </p:cNvPr>
            <p:cNvSpPr txBox="1"/>
            <p:nvPr/>
          </p:nvSpPr>
          <p:spPr>
            <a:xfrm>
              <a:off x="1140664" y="4514848"/>
              <a:ext cx="2108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484848"/>
                  </a:solidFill>
                </a:rPr>
                <a:t>ENTREPRENEURSHIP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B5A34E-ABF1-40AB-8783-8B8091E64ED4}"/>
              </a:ext>
            </a:extLst>
          </p:cNvPr>
          <p:cNvGrpSpPr/>
          <p:nvPr/>
        </p:nvGrpSpPr>
        <p:grpSpPr>
          <a:xfrm>
            <a:off x="821985" y="2196787"/>
            <a:ext cx="2212080" cy="2641122"/>
            <a:chOff x="3765438" y="2519953"/>
            <a:chExt cx="2212080" cy="264112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760155-DF77-47F2-819C-B217E686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983" y="2519953"/>
              <a:ext cx="2073569" cy="18118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012AEE-BB5B-41D9-B792-4A8AF0FC1616}"/>
                </a:ext>
              </a:extLst>
            </p:cNvPr>
            <p:cNvSpPr txBox="1"/>
            <p:nvPr/>
          </p:nvSpPr>
          <p:spPr>
            <a:xfrm>
              <a:off x="3765438" y="4514744"/>
              <a:ext cx="2212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84848"/>
                  </a:solidFill>
                </a:rPr>
                <a:t>NEW TECHNOLOGIES </a:t>
              </a:r>
            </a:p>
            <a:p>
              <a:pPr algn="ctr"/>
              <a:r>
                <a:rPr lang="en-GB" dirty="0">
                  <a:solidFill>
                    <a:srgbClr val="484848"/>
                  </a:solidFill>
                </a:rPr>
                <a:t>AND INNOVATION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CFFA16-FC80-49EA-AF10-5E93B88AE054}"/>
              </a:ext>
            </a:extLst>
          </p:cNvPr>
          <p:cNvGrpSpPr/>
          <p:nvPr/>
        </p:nvGrpSpPr>
        <p:grpSpPr>
          <a:xfrm>
            <a:off x="3377922" y="2220037"/>
            <a:ext cx="2508700" cy="2617872"/>
            <a:chOff x="6194168" y="2543203"/>
            <a:chExt cx="2508700" cy="26178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3ECEB8-9C62-4573-88F3-AF2998BE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590" y="2543203"/>
              <a:ext cx="1811857" cy="177159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B1CF873-136B-4D89-8826-B6246E52DDE3}"/>
                </a:ext>
              </a:extLst>
            </p:cNvPr>
            <p:cNvSpPr txBox="1"/>
            <p:nvPr/>
          </p:nvSpPr>
          <p:spPr>
            <a:xfrm>
              <a:off x="6194168" y="4514744"/>
              <a:ext cx="2508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484848"/>
                  </a:solidFill>
                </a:rPr>
                <a:t>CULTURAL AND</a:t>
              </a:r>
            </a:p>
            <a:p>
              <a:pPr algn="ctr"/>
              <a:r>
                <a:rPr lang="en-GB" dirty="0">
                  <a:solidFill>
                    <a:srgbClr val="484848"/>
                  </a:solidFill>
                </a:rPr>
                <a:t>HUMANITARIAN AFFAIRS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18396B-45DC-4A65-9C8B-1E4DBB0F77C2}"/>
              </a:ext>
            </a:extLst>
          </p:cNvPr>
          <p:cNvGrpSpPr/>
          <p:nvPr/>
        </p:nvGrpSpPr>
        <p:grpSpPr>
          <a:xfrm>
            <a:off x="6529924" y="2332925"/>
            <a:ext cx="1892383" cy="2606245"/>
            <a:chOff x="9031030" y="2554830"/>
            <a:chExt cx="1892383" cy="260624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D2B816-213C-4CFC-8862-989D81B27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030" y="2554830"/>
              <a:ext cx="1892383" cy="175146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906341-A9C8-43F2-AA71-AD3FBD256695}"/>
                </a:ext>
              </a:extLst>
            </p:cNvPr>
            <p:cNvSpPr txBox="1"/>
            <p:nvPr/>
          </p:nvSpPr>
          <p:spPr>
            <a:xfrm>
              <a:off x="9039496" y="4514744"/>
              <a:ext cx="18754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84848"/>
                  </a:solidFill>
                </a:rPr>
                <a:t>STEM EDUCATION</a:t>
              </a:r>
            </a:p>
            <a:p>
              <a:pPr algn="ctr"/>
              <a:r>
                <a:rPr lang="en-GB" dirty="0">
                  <a:solidFill>
                    <a:srgbClr val="484848"/>
                  </a:solidFill>
                </a:rPr>
                <a:t>AND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1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DB2F90-3117-450B-8E95-399AC01602DF}"/>
              </a:ext>
            </a:extLst>
          </p:cNvPr>
          <p:cNvSpPr/>
          <p:nvPr/>
        </p:nvSpPr>
        <p:spPr>
          <a:xfrm>
            <a:off x="-1" y="0"/>
            <a:ext cx="5433237" cy="6858000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D8EE9-3BF7-4FE9-8330-7594AA636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246" y="776859"/>
            <a:ext cx="6563969" cy="53042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8225D1-4411-4130-854F-84E7D321ED21}"/>
              </a:ext>
            </a:extLst>
          </p:cNvPr>
          <p:cNvGrpSpPr/>
          <p:nvPr/>
        </p:nvGrpSpPr>
        <p:grpSpPr>
          <a:xfrm>
            <a:off x="1462267" y="2120063"/>
            <a:ext cx="2508700" cy="2617872"/>
            <a:chOff x="6194168" y="2543203"/>
            <a:chExt cx="2508700" cy="2617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598B5B-AFA6-4E5B-9A2F-FC6D63A5A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590" y="2543203"/>
              <a:ext cx="1811857" cy="17715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01238D-A179-45DE-9DBF-C4814FA85FE8}"/>
                </a:ext>
              </a:extLst>
            </p:cNvPr>
            <p:cNvSpPr txBox="1"/>
            <p:nvPr/>
          </p:nvSpPr>
          <p:spPr>
            <a:xfrm>
              <a:off x="6194168" y="4514744"/>
              <a:ext cx="2508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CULTURAL AND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HUMANITARIAN AFFAIRS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B6A0AED-9478-45C9-95E7-B97069894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1" y="6035683"/>
            <a:ext cx="1698239" cy="6413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D135C9-8CA2-46CE-9F63-AA681A916EA3}"/>
              </a:ext>
            </a:extLst>
          </p:cNvPr>
          <p:cNvSpPr/>
          <p:nvPr/>
        </p:nvSpPr>
        <p:spPr>
          <a:xfrm>
            <a:off x="2136789" y="4065955"/>
            <a:ext cx="3765427" cy="3852995"/>
          </a:xfrm>
          <a:prstGeom prst="rect">
            <a:avLst/>
          </a:prstGeom>
          <a:blipFill dpi="0" rotWithShape="1">
            <a:blip r:embed="rId5">
              <a:alphaModFix amt="17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95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44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5341806" y="-1888370"/>
            <a:ext cx="5285998" cy="41093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0F8F7C-7394-4012-B693-09A72D7DF571}"/>
              </a:ext>
            </a:extLst>
          </p:cNvPr>
          <p:cNvSpPr/>
          <p:nvPr/>
        </p:nvSpPr>
        <p:spPr>
          <a:xfrm>
            <a:off x="238125" y="5505450"/>
            <a:ext cx="2400300" cy="1224932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9" name="Google Shape;209;p10" descr="Î ÎµÎ¹ÎºÏÎ½Î± Î¯ÏÏÏ ÏÎµÏÎ¹Î­ÏÎµÎ¹: 3 Î¬ÏÎ¿Î¼Î±, , ÏÎ± Î¿ÏÎ¿Î¯Î± ÏÎ±Î¼Î¿Î³ÎµÎ»Î¿ÏÎ½, Î¬ÏÎ¿Î¼Î± ÎºÎ¬Î¸Î¿Î½ÏÎ±Î¹, ÏÎ¯Î½Î±ÎºÎ±Ï ÎºÎ±Î¹ ÎµÏÏÏÎµÏÎ¹ÎºÏÏ ÏÏÏÎ¿Ï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412" y="3546387"/>
            <a:ext cx="4423833" cy="294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 descr="Î ÎµÎ¹ÎºÏÎ½Î± Î¯ÏÏÏ ÏÎµÏÎ¹Î­ÏÎµÎ¹: 3 Î¬ÏÎ¿Î¼Î±, Î¬ÏÎ¿Î¼Î± ÎºÎ¬Î¸Î¿Î½ÏÎ±Î¹, ÏÎ±ÏÎ¿ÏÏÏÎ¹Î± ÎºÎ±Î¹ ÎµÏÏÏÎµÏÎ¹ÎºÏÏ ÏÏÏÎ¿Ï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5581" y="362392"/>
            <a:ext cx="4423832" cy="296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 descr="Î ÎµÎ¹ÎºÏÎ½Î± Î¯ÏÏÏ ÏÎµÏÎ¹Î­ÏÎµÎ¹: 8 Î¬ÏÎ¿Î¼Î±, , ÏÎ± Î¿ÏÎ¿Î¯Î± ÏÎ±Î¼Î¿Î³ÎµÎ»Î¿ÏÎ½, Î¬ÏÎ¿Î¼Î± ÎºÎ¬Î¸Î¿Î½ÏÎ±Î¹, ÏÎ±ÏÎ¿ÏÏÏÎ¹Î± ÎºÎ±Î¹ ÎµÏÏÏÎµÏÎ¹ÎºÏÏ ÏÏÏÎ¿Ï"/>
          <p:cNvPicPr preferRelativeResize="0"/>
          <p:nvPr/>
        </p:nvPicPr>
        <p:blipFill rotWithShape="1">
          <a:blip r:embed="rId5">
            <a:alphaModFix/>
          </a:blip>
          <a:srcRect l="10573" r="5623"/>
          <a:stretch/>
        </p:blipFill>
        <p:spPr>
          <a:xfrm>
            <a:off x="5341806" y="3546387"/>
            <a:ext cx="4378216" cy="293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 descr="Î ÎµÎ¹ÎºÏÎ½Î± Î¯ÏÏÏ ÏÎµÏÎ¹Î­ÏÎµÎ¹: Î­Î½Î± Î® ÏÎµÏÎ¹ÏÏÏÏÎµÏÎ± Î¬ÏÎ¿Î¼Î±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82332" y="362392"/>
            <a:ext cx="4423833" cy="2949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97447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F9A218-ACFA-4AF8-BCD6-D9FDD92F099B}"/>
              </a:ext>
            </a:extLst>
          </p:cNvPr>
          <p:cNvSpPr/>
          <p:nvPr/>
        </p:nvSpPr>
        <p:spPr>
          <a:xfrm>
            <a:off x="-1" y="0"/>
            <a:ext cx="5433237" cy="6858000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33164-700E-4449-867A-1AD7E56BD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868" y="1531088"/>
            <a:ext cx="6304841" cy="37958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C787B8-B679-409E-8F2E-B0FCBAE30CE8}"/>
              </a:ext>
            </a:extLst>
          </p:cNvPr>
          <p:cNvGrpSpPr/>
          <p:nvPr/>
        </p:nvGrpSpPr>
        <p:grpSpPr>
          <a:xfrm>
            <a:off x="1770425" y="2125874"/>
            <a:ext cx="1892383" cy="2606245"/>
            <a:chOff x="9031030" y="2554830"/>
            <a:chExt cx="1892383" cy="26062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AFF09E-D2CD-42A3-8C82-447843B04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030" y="2554830"/>
              <a:ext cx="1892383" cy="17514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01820A-D723-42C4-ADEC-D19CD7538144}"/>
                </a:ext>
              </a:extLst>
            </p:cNvPr>
            <p:cNvSpPr txBox="1"/>
            <p:nvPr/>
          </p:nvSpPr>
          <p:spPr>
            <a:xfrm>
              <a:off x="9039496" y="4514744"/>
              <a:ext cx="18754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STEM EDUCATION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AND RESEARCH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4B4AECD-C90E-4964-ABC2-B3E1A1913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1" y="6035683"/>
            <a:ext cx="1698239" cy="64133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C6893C3-2DD7-4665-A90A-E79C3925ACEF}"/>
              </a:ext>
            </a:extLst>
          </p:cNvPr>
          <p:cNvSpPr/>
          <p:nvPr/>
        </p:nvSpPr>
        <p:spPr>
          <a:xfrm>
            <a:off x="2136789" y="4065955"/>
            <a:ext cx="3765427" cy="3852995"/>
          </a:xfrm>
          <a:prstGeom prst="rect">
            <a:avLst/>
          </a:prstGeom>
          <a:blipFill dpi="0" rotWithShape="1">
            <a:blip r:embed="rId5">
              <a:alphaModFix amt="17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92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E44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6C749E-A025-48B0-B2C3-FBE996510E38}"/>
              </a:ext>
            </a:extLst>
          </p:cNvPr>
          <p:cNvSpPr/>
          <p:nvPr/>
        </p:nvSpPr>
        <p:spPr>
          <a:xfrm>
            <a:off x="238125" y="5505450"/>
            <a:ext cx="2400300" cy="1224932"/>
          </a:xfrm>
          <a:prstGeom prst="rect">
            <a:avLst/>
          </a:prstGeom>
          <a:solidFill>
            <a:srgbClr val="07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3" name="Google Shape;233;p12" descr="Î ÎµÎ¹ÎºÏÎ½Î± Î¯ÏÏÏ ÏÎµÏÎ¹Î­ÏÎµÎ¹: 3 Î¬ÏÎ¿Î¼Î±, Î¬ÏÎ¿Î¼Î± ÎºÎ¬Î¸Î¿Î½ÏÎ±Î¹, ÏÎ¯Î½Î±ÎºÎ±Ï ÎºÎ±Î¹ ÎµÏÏÏÎµÏÎ¹ÎºÏÏ ÏÏÏÎ¿Ï"/>
          <p:cNvPicPr preferRelativeResize="0"/>
          <p:nvPr/>
        </p:nvPicPr>
        <p:blipFill rotWithShape="1">
          <a:blip r:embed="rId3">
            <a:alphaModFix/>
          </a:blip>
          <a:srcRect l="6701" t="11252" r="2129" b="12931"/>
          <a:stretch/>
        </p:blipFill>
        <p:spPr>
          <a:xfrm>
            <a:off x="308203" y="673977"/>
            <a:ext cx="4051004" cy="270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 descr="Î ÎµÎ¹ÎºÏÎ½Î± Î¯ÏÏÏ ÏÎµÏÎ¹Î­ÏÎµÎ¹: 3 Î¬ÏÎ¿Î¼Î±, Î¬ÏÎ¿Î¼Î± ÎºÎ¬Î¸Î¿Î½ÏÎ±Î¹ ÎºÎ±Î¹ ÎµÏÏÏÎµÏÎ¹ÎºÏÏ ÏÏÏÎ¿Ï"/>
          <p:cNvPicPr preferRelativeResize="0"/>
          <p:nvPr/>
        </p:nvPicPr>
        <p:blipFill rotWithShape="1">
          <a:blip r:embed="rId4">
            <a:alphaModFix/>
          </a:blip>
          <a:srcRect l="6793" r="7654"/>
          <a:stretch/>
        </p:blipFill>
        <p:spPr>
          <a:xfrm>
            <a:off x="4534516" y="673977"/>
            <a:ext cx="4054774" cy="270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 descr="https://scontent.fath1-1.fna.fbcdn.net/v/t1.0-9/30657259_925925277586094_8132216688303347422_n.jpg?_nc_cat=108&amp;_nc_ht=scontent.fath1-1.fna&amp;oh=ae6e67ebbb073211ef3859f3599d4e48&amp;oe=5C6DE79A"/>
          <p:cNvPicPr preferRelativeResize="0"/>
          <p:nvPr/>
        </p:nvPicPr>
        <p:blipFill rotWithShape="1">
          <a:blip r:embed="rId5">
            <a:alphaModFix/>
          </a:blip>
          <a:srcRect l="12916" r="22322"/>
          <a:stretch/>
        </p:blipFill>
        <p:spPr>
          <a:xfrm>
            <a:off x="8772310" y="625391"/>
            <a:ext cx="3111485" cy="270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 descr="Î ÎµÎ¹ÎºÏÎ½Î± Î¯ÏÏÏ ÏÎµÏÎ¹Î­ÏÎµÎ¹: 1 Î¬ÏÎ¿Î¼Î¿, ÏÏÎ­ÎºÎµÏÎ±Î¹"/>
          <p:cNvPicPr preferRelativeResize="0"/>
          <p:nvPr/>
        </p:nvPicPr>
        <p:blipFill rotWithShape="1">
          <a:blip r:embed="rId6">
            <a:alphaModFix/>
          </a:blip>
          <a:srcRect r="21513"/>
          <a:stretch/>
        </p:blipFill>
        <p:spPr>
          <a:xfrm>
            <a:off x="1669285" y="3624087"/>
            <a:ext cx="3442453" cy="270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 descr="Î ÎµÎ¹ÎºÏÎ½Î± Î¯ÏÏÏ ÏÎµÏÎ¹Î­ÏÎµÎ¹: 3 Î¬ÏÎ¿Î¼Î±, Î¬ÏÎ¿Î¼Î± ÎºÎ¬Î¸Î¿Î½ÏÎ±Î¹ ÎºÎ±Î¹ ÎµÏÏÏÎµÏÎ¹ÎºÏÏ ÏÏÏÎ¿Ï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91709" y="3624087"/>
            <a:ext cx="4787480" cy="270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9DD41A-2DFE-4635-8AE4-7B3887421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03" y="4397449"/>
            <a:ext cx="419100" cy="381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7458</TotalTime>
  <Words>177</Words>
  <Application>Microsoft Office PowerPoint</Application>
  <PresentationFormat>Widescreen</PresentationFormat>
  <Paragraphs>36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 MISSION  </vt:lpstr>
      <vt:lpstr>EUROPEAN  PROJECTS </vt:lpstr>
      <vt:lpstr>CIP’s Departments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CIP Training center</vt:lpstr>
      <vt:lpstr>Get involved</vt:lpstr>
      <vt:lpstr>CIP’s Social Media channels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Georgia Solomonidou</cp:lastModifiedBy>
  <cp:revision>28</cp:revision>
  <dcterms:created xsi:type="dcterms:W3CDTF">2020-11-03T08:33:23Z</dcterms:created>
  <dcterms:modified xsi:type="dcterms:W3CDTF">2020-11-17T18:15:39Z</dcterms:modified>
</cp:coreProperties>
</file>