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5670550" cx="10080625"/>
  <p:notesSz cx="7559675" cy="106918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786">
          <p15:clr>
            <a:srgbClr val="000000"/>
          </p15:clr>
        </p15:guide>
        <p15:guide id="2" pos="3175">
          <p15:clr>
            <a:srgbClr val="000000"/>
          </p15:clr>
        </p15:guide>
      </p15:sldGuideLst>
    </p:ext>
    <p:ext uri="http://customooxmlschemas.google.com/">
      <go:slidesCustomData xmlns:go="http://customooxmlschemas.google.com/" r:id="rId24" roundtripDataSignature="AMtx7mj8LM4XQm0MgJeYk3ot+Jp4dsSoD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786" orient="horz"/>
        <p:guide pos="3175"/>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22" Type="http://schemas.openxmlformats.org/officeDocument/2006/relationships/slide" Target="slides/slide17.xml"/><Relationship Id="rId10" Type="http://schemas.openxmlformats.org/officeDocument/2006/relationships/slide" Target="slides/slide5.xml"/><Relationship Id="rId21" Type="http://schemas.openxmlformats.org/officeDocument/2006/relationships/slide" Target="slides/slide16.xml"/><Relationship Id="rId13" Type="http://schemas.openxmlformats.org/officeDocument/2006/relationships/slide" Target="slides/slide8.xml"/><Relationship Id="rId24" Type="http://customschemas.google.com/relationships/presentationmetadata" Target="metadata"/><Relationship Id="rId12" Type="http://schemas.openxmlformats.org/officeDocument/2006/relationships/slide" Target="slides/slide7.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755950" y="5078600"/>
            <a:ext cx="6047725" cy="48113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p1:notes"/>
          <p:cNvSpPr txBox="1"/>
          <p:nvPr>
            <p:ph idx="1" type="body"/>
          </p:nvPr>
        </p:nvSpPr>
        <p:spPr>
          <a:xfrm>
            <a:off x="755950" y="5078600"/>
            <a:ext cx="6047725" cy="4811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8" name="Google Shape;58;p1: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dfa1a28ae8_0_46: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2" name="Google Shape;152;gdfa1a28ae8_0_46: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dfa1a28ae8_0_70: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3" name="Google Shape;163;gdfa1a28ae8_0_70: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dfa1a28ae8_0_143: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8" name="Google Shape;178;gdfa1a28ae8_0_143: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dfa1a28ae8_0_155: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9" name="Google Shape;189;gdfa1a28ae8_0_155: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dfa38de8ba_0_117: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9" name="Google Shape;199;gdfa38de8ba_0_117: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dfa38de8ba_0_83: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9" name="Google Shape;209;gdfa38de8ba_0_83: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dfa38de8ba_0_94: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9" name="Google Shape;219;gdfa38de8ba_0_94: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dfa38de8ba_0_128: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9" name="Google Shape;229;gdfa38de8ba_0_128: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26: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6" name="Google Shape;236;p26: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dfa38de8ba_0_0: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6" name="Google Shape;66;gdfa38de8ba_0_0: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dfa38de8ba_0_11: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6" name="Google Shape;76;gdfa38de8ba_0_11: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dfa38de8ba_0_22: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6" name="Google Shape;86;gdfa38de8ba_0_22: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dfa38de8ba_0_32: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6" name="Google Shape;96;gdfa38de8ba_0_32: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dfa38de8ba_0_54: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6" name="Google Shape;106;gdfa38de8ba_0_54: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dfa38de8ba_0_42: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6" name="Google Shape;116;gdfa38de8ba_0_42: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df9caf2114_0_80: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8" name="Google Shape;128;gdf9caf2114_0_80: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dfa38de8ba_0_66: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9" name="Google Shape;139;gdfa38de8ba_0_66: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38" name="Shape 38"/>
        <p:cNvGrpSpPr/>
        <p:nvPr/>
      </p:nvGrpSpPr>
      <p:grpSpPr>
        <a:xfrm>
          <a:off x="0" y="0"/>
          <a:ext cx="0" cy="0"/>
          <a:chOff x="0" y="0"/>
          <a:chExt cx="0" cy="0"/>
        </a:xfrm>
      </p:grpSpPr>
      <p:sp>
        <p:nvSpPr>
          <p:cNvPr id="39" name="Google Shape;39;p43"/>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43"/>
          <p:cNvSpPr txBox="1"/>
          <p:nvPr>
            <p:ph idx="1" type="body"/>
          </p:nvPr>
        </p:nvSpPr>
        <p:spPr>
          <a:xfrm>
            <a:off x="504000" y="1326600"/>
            <a:ext cx="907200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43"/>
          <p:cNvSpPr txBox="1"/>
          <p:nvPr>
            <p:ph idx="2" type="body"/>
          </p:nvPr>
        </p:nvSpPr>
        <p:spPr>
          <a:xfrm>
            <a:off x="504000" y="3044520"/>
            <a:ext cx="907200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42" name="Shape 42"/>
        <p:cNvGrpSpPr/>
        <p:nvPr/>
      </p:nvGrpSpPr>
      <p:grpSpPr>
        <a:xfrm>
          <a:off x="0" y="0"/>
          <a:ext cx="0" cy="0"/>
          <a:chOff x="0" y="0"/>
          <a:chExt cx="0" cy="0"/>
        </a:xfrm>
      </p:grpSpPr>
      <p:sp>
        <p:nvSpPr>
          <p:cNvPr id="43" name="Google Shape;43;p44"/>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44"/>
          <p:cNvSpPr txBox="1"/>
          <p:nvPr>
            <p:ph idx="1" type="body"/>
          </p:nvPr>
        </p:nvSpPr>
        <p:spPr>
          <a:xfrm>
            <a:off x="504000" y="132660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44"/>
          <p:cNvSpPr txBox="1"/>
          <p:nvPr>
            <p:ph idx="2" type="body"/>
          </p:nvPr>
        </p:nvSpPr>
        <p:spPr>
          <a:xfrm>
            <a:off x="5152680" y="132660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44"/>
          <p:cNvSpPr txBox="1"/>
          <p:nvPr>
            <p:ph idx="3" type="body"/>
          </p:nvPr>
        </p:nvSpPr>
        <p:spPr>
          <a:xfrm>
            <a:off x="504000" y="304452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44"/>
          <p:cNvSpPr txBox="1"/>
          <p:nvPr>
            <p:ph idx="4" type="body"/>
          </p:nvPr>
        </p:nvSpPr>
        <p:spPr>
          <a:xfrm>
            <a:off x="5152680" y="304452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48" name="Shape 48"/>
        <p:cNvGrpSpPr/>
        <p:nvPr/>
      </p:nvGrpSpPr>
      <p:grpSpPr>
        <a:xfrm>
          <a:off x="0" y="0"/>
          <a:ext cx="0" cy="0"/>
          <a:chOff x="0" y="0"/>
          <a:chExt cx="0" cy="0"/>
        </a:xfrm>
      </p:grpSpPr>
      <p:sp>
        <p:nvSpPr>
          <p:cNvPr id="49" name="Google Shape;49;p45"/>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45"/>
          <p:cNvSpPr txBox="1"/>
          <p:nvPr>
            <p:ph idx="1" type="body"/>
          </p:nvPr>
        </p:nvSpPr>
        <p:spPr>
          <a:xfrm>
            <a:off x="504000" y="1326600"/>
            <a:ext cx="292104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45"/>
          <p:cNvSpPr txBox="1"/>
          <p:nvPr>
            <p:ph idx="2" type="body"/>
          </p:nvPr>
        </p:nvSpPr>
        <p:spPr>
          <a:xfrm>
            <a:off x="3571560" y="1326600"/>
            <a:ext cx="292104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 name="Google Shape;52;p45"/>
          <p:cNvSpPr txBox="1"/>
          <p:nvPr>
            <p:ph idx="3" type="body"/>
          </p:nvPr>
        </p:nvSpPr>
        <p:spPr>
          <a:xfrm>
            <a:off x="6639120" y="1326600"/>
            <a:ext cx="292104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45"/>
          <p:cNvSpPr txBox="1"/>
          <p:nvPr>
            <p:ph idx="4" type="body"/>
          </p:nvPr>
        </p:nvSpPr>
        <p:spPr>
          <a:xfrm>
            <a:off x="504000" y="3044520"/>
            <a:ext cx="292104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45"/>
          <p:cNvSpPr txBox="1"/>
          <p:nvPr>
            <p:ph idx="5" type="body"/>
          </p:nvPr>
        </p:nvSpPr>
        <p:spPr>
          <a:xfrm>
            <a:off x="3571560" y="3044520"/>
            <a:ext cx="292104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45"/>
          <p:cNvSpPr txBox="1"/>
          <p:nvPr>
            <p:ph idx="6" type="body"/>
          </p:nvPr>
        </p:nvSpPr>
        <p:spPr>
          <a:xfrm>
            <a:off x="6639120" y="3044520"/>
            <a:ext cx="292104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9" name="Shape 9"/>
        <p:cNvGrpSpPr/>
        <p:nvPr/>
      </p:nvGrpSpPr>
      <p:grpSpPr>
        <a:xfrm>
          <a:off x="0" y="0"/>
          <a:ext cx="0" cy="0"/>
          <a:chOff x="0" y="0"/>
          <a:chExt cx="0" cy="0"/>
        </a:xfrm>
      </p:grpSpPr>
      <p:sp>
        <p:nvSpPr>
          <p:cNvPr id="10" name="Google Shape;10;p35"/>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 name="Google Shape;11;p35"/>
          <p:cNvSpPr txBox="1"/>
          <p:nvPr>
            <p:ph idx="1" type="subTitle"/>
          </p:nvPr>
        </p:nvSpPr>
        <p:spPr>
          <a:xfrm>
            <a:off x="504000" y="1326600"/>
            <a:ext cx="9072000" cy="3288600"/>
          </a:xfrm>
          <a:prstGeom prst="rect">
            <a:avLst/>
          </a:prstGeom>
          <a:noFill/>
          <a:ln>
            <a:noFill/>
          </a:ln>
        </p:spPr>
        <p:txBody>
          <a:bodyPr anchorCtr="0" anchor="ctr" bIns="0" lIns="0" spcFirstLastPara="1" rIns="0" wrap="square" tIns="0">
            <a:sp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12" name="Shape 12"/>
        <p:cNvGrpSpPr/>
        <p:nvPr/>
      </p:nvGrpSpPr>
      <p:grpSpPr>
        <a:xfrm>
          <a:off x="0" y="0"/>
          <a:ext cx="0" cy="0"/>
          <a:chOff x="0" y="0"/>
          <a:chExt cx="0" cy="0"/>
        </a:xfrm>
      </p:grpSpPr>
      <p:sp>
        <p:nvSpPr>
          <p:cNvPr id="13" name="Google Shape;13;p36"/>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36"/>
          <p:cNvSpPr txBox="1"/>
          <p:nvPr>
            <p:ph idx="1" type="body"/>
          </p:nvPr>
        </p:nvSpPr>
        <p:spPr>
          <a:xfrm>
            <a:off x="504000" y="1326600"/>
            <a:ext cx="9072000" cy="328860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15" name="Shape 15"/>
        <p:cNvGrpSpPr/>
        <p:nvPr/>
      </p:nvGrpSpPr>
      <p:grpSpPr>
        <a:xfrm>
          <a:off x="0" y="0"/>
          <a:ext cx="0" cy="0"/>
          <a:chOff x="0" y="0"/>
          <a:chExt cx="0" cy="0"/>
        </a:xfrm>
      </p:grpSpPr>
      <p:sp>
        <p:nvSpPr>
          <p:cNvPr id="16" name="Google Shape;16;p37"/>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37"/>
          <p:cNvSpPr txBox="1"/>
          <p:nvPr>
            <p:ph idx="1" type="body"/>
          </p:nvPr>
        </p:nvSpPr>
        <p:spPr>
          <a:xfrm>
            <a:off x="504000" y="1326600"/>
            <a:ext cx="4426920" cy="328860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 name="Google Shape;18;p37"/>
          <p:cNvSpPr txBox="1"/>
          <p:nvPr>
            <p:ph idx="2" type="body"/>
          </p:nvPr>
        </p:nvSpPr>
        <p:spPr>
          <a:xfrm>
            <a:off x="5152680" y="1326600"/>
            <a:ext cx="4426920" cy="328860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9" name="Shape 19"/>
        <p:cNvGrpSpPr/>
        <p:nvPr/>
      </p:nvGrpSpPr>
      <p:grpSpPr>
        <a:xfrm>
          <a:off x="0" y="0"/>
          <a:ext cx="0" cy="0"/>
          <a:chOff x="0" y="0"/>
          <a:chExt cx="0" cy="0"/>
        </a:xfrm>
      </p:grpSpPr>
      <p:sp>
        <p:nvSpPr>
          <p:cNvPr id="20" name="Google Shape;20;p38"/>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21" name="Shape 21"/>
        <p:cNvGrpSpPr/>
        <p:nvPr/>
      </p:nvGrpSpPr>
      <p:grpSpPr>
        <a:xfrm>
          <a:off x="0" y="0"/>
          <a:ext cx="0" cy="0"/>
          <a:chOff x="0" y="0"/>
          <a:chExt cx="0" cy="0"/>
        </a:xfrm>
      </p:grpSpPr>
      <p:sp>
        <p:nvSpPr>
          <p:cNvPr id="22" name="Google Shape;22;p39"/>
          <p:cNvSpPr txBox="1"/>
          <p:nvPr>
            <p:ph idx="1" type="subTitle"/>
          </p:nvPr>
        </p:nvSpPr>
        <p:spPr>
          <a:xfrm>
            <a:off x="504000" y="226080"/>
            <a:ext cx="9072000" cy="4388400"/>
          </a:xfrm>
          <a:prstGeom prst="rect">
            <a:avLst/>
          </a:prstGeom>
          <a:noFill/>
          <a:ln>
            <a:noFill/>
          </a:ln>
        </p:spPr>
        <p:txBody>
          <a:bodyPr anchorCtr="0" anchor="ctr" bIns="0" lIns="0" spcFirstLastPara="1" rIns="0" wrap="square" tIns="0">
            <a:sp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23" name="Shape 23"/>
        <p:cNvGrpSpPr/>
        <p:nvPr/>
      </p:nvGrpSpPr>
      <p:grpSpPr>
        <a:xfrm>
          <a:off x="0" y="0"/>
          <a:ext cx="0" cy="0"/>
          <a:chOff x="0" y="0"/>
          <a:chExt cx="0" cy="0"/>
        </a:xfrm>
      </p:grpSpPr>
      <p:sp>
        <p:nvSpPr>
          <p:cNvPr id="24" name="Google Shape;24;p40"/>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40"/>
          <p:cNvSpPr txBox="1"/>
          <p:nvPr>
            <p:ph idx="1" type="body"/>
          </p:nvPr>
        </p:nvSpPr>
        <p:spPr>
          <a:xfrm>
            <a:off x="504000" y="132660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 name="Google Shape;26;p40"/>
          <p:cNvSpPr txBox="1"/>
          <p:nvPr>
            <p:ph idx="2" type="body"/>
          </p:nvPr>
        </p:nvSpPr>
        <p:spPr>
          <a:xfrm>
            <a:off x="5152680" y="1326600"/>
            <a:ext cx="4426920" cy="328860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 name="Google Shape;27;p40"/>
          <p:cNvSpPr txBox="1"/>
          <p:nvPr>
            <p:ph idx="3" type="body"/>
          </p:nvPr>
        </p:nvSpPr>
        <p:spPr>
          <a:xfrm>
            <a:off x="504000" y="304452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28" name="Shape 28"/>
        <p:cNvGrpSpPr/>
        <p:nvPr/>
      </p:nvGrpSpPr>
      <p:grpSpPr>
        <a:xfrm>
          <a:off x="0" y="0"/>
          <a:ext cx="0" cy="0"/>
          <a:chOff x="0" y="0"/>
          <a:chExt cx="0" cy="0"/>
        </a:xfrm>
      </p:grpSpPr>
      <p:sp>
        <p:nvSpPr>
          <p:cNvPr id="29" name="Google Shape;29;p41"/>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41"/>
          <p:cNvSpPr txBox="1"/>
          <p:nvPr>
            <p:ph idx="1" type="body"/>
          </p:nvPr>
        </p:nvSpPr>
        <p:spPr>
          <a:xfrm>
            <a:off x="504000" y="1326600"/>
            <a:ext cx="4426920" cy="328860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41"/>
          <p:cNvSpPr txBox="1"/>
          <p:nvPr>
            <p:ph idx="2" type="body"/>
          </p:nvPr>
        </p:nvSpPr>
        <p:spPr>
          <a:xfrm>
            <a:off x="5152680" y="132660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41"/>
          <p:cNvSpPr txBox="1"/>
          <p:nvPr>
            <p:ph idx="3" type="body"/>
          </p:nvPr>
        </p:nvSpPr>
        <p:spPr>
          <a:xfrm>
            <a:off x="5152680" y="304452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33" name="Shape 33"/>
        <p:cNvGrpSpPr/>
        <p:nvPr/>
      </p:nvGrpSpPr>
      <p:grpSpPr>
        <a:xfrm>
          <a:off x="0" y="0"/>
          <a:ext cx="0" cy="0"/>
          <a:chOff x="0" y="0"/>
          <a:chExt cx="0" cy="0"/>
        </a:xfrm>
      </p:grpSpPr>
      <p:sp>
        <p:nvSpPr>
          <p:cNvPr id="34" name="Google Shape;34;p42"/>
          <p:cNvSpPr txBox="1"/>
          <p:nvPr>
            <p:ph type="title"/>
          </p:nvPr>
        </p:nvSpPr>
        <p:spPr>
          <a:xfrm>
            <a:off x="504000" y="226080"/>
            <a:ext cx="9072000" cy="94644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42"/>
          <p:cNvSpPr txBox="1"/>
          <p:nvPr>
            <p:ph idx="1" type="body"/>
          </p:nvPr>
        </p:nvSpPr>
        <p:spPr>
          <a:xfrm>
            <a:off x="504000" y="132660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42"/>
          <p:cNvSpPr txBox="1"/>
          <p:nvPr>
            <p:ph idx="2" type="body"/>
          </p:nvPr>
        </p:nvSpPr>
        <p:spPr>
          <a:xfrm>
            <a:off x="5152680" y="1326600"/>
            <a:ext cx="442692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42"/>
          <p:cNvSpPr txBox="1"/>
          <p:nvPr>
            <p:ph idx="3" type="body"/>
          </p:nvPr>
        </p:nvSpPr>
        <p:spPr>
          <a:xfrm>
            <a:off x="504000" y="3044520"/>
            <a:ext cx="9072000" cy="156852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sp>
        <p:nvSpPr>
          <p:cNvPr id="6" name="Google Shape;6;p27"/>
          <p:cNvSpPr txBox="1"/>
          <p:nvPr>
            <p:ph type="title"/>
          </p:nvPr>
        </p:nvSpPr>
        <p:spPr>
          <a:xfrm>
            <a:off x="504000" y="225720"/>
            <a:ext cx="9071640" cy="946800"/>
          </a:xfrm>
          <a:prstGeom prst="rect">
            <a:avLst/>
          </a:prstGeom>
          <a:noFill/>
          <a:ln>
            <a:noFill/>
          </a:ln>
        </p:spPr>
        <p:txBody>
          <a:bodyPr anchorCtr="0" anchor="ctr" bIns="0" lIns="0" spcFirstLastPara="1" rIns="0" wrap="square" tIns="0">
            <a:sp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27"/>
          <p:cNvSpPr txBox="1"/>
          <p:nvPr>
            <p:ph idx="1" type="body"/>
          </p:nvPr>
        </p:nvSpPr>
        <p:spPr>
          <a:xfrm>
            <a:off x="504000" y="1326600"/>
            <a:ext cx="9071640" cy="3288240"/>
          </a:xfrm>
          <a:prstGeom prst="rect">
            <a:avLst/>
          </a:prstGeom>
          <a:noFill/>
          <a:ln>
            <a:noFill/>
          </a:ln>
        </p:spPr>
        <p:txBody>
          <a:bodyPr anchorCtr="0" anchor="t" bIns="0" lIns="0" spcFirstLastPara="1" rIns="0" wrap="square" tIns="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jpg"/><Relationship Id="rId4" Type="http://schemas.openxmlformats.org/officeDocument/2006/relationships/image" Target="../media/image5.jpg"/><Relationship Id="rId5"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jpg"/><Relationship Id="rId4" Type="http://schemas.openxmlformats.org/officeDocument/2006/relationships/image" Target="../media/image7.png"/><Relationship Id="rId5" Type="http://schemas.openxmlformats.org/officeDocument/2006/relationships/image" Target="../media/image14.png"/><Relationship Id="rId6" Type="http://schemas.openxmlformats.org/officeDocument/2006/relationships/image" Target="../media/image17.png"/></Relationships>
</file>

<file path=ppt/slides/_rels/slide11.xml.rels><?xml version="1.0" encoding="UTF-8" standalone="yes"?><Relationships xmlns="http://schemas.openxmlformats.org/package/2006/relationships"><Relationship Id="rId10"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8.jpg"/><Relationship Id="rId4" Type="http://schemas.openxmlformats.org/officeDocument/2006/relationships/image" Target="../media/image7.png"/><Relationship Id="rId9" Type="http://schemas.openxmlformats.org/officeDocument/2006/relationships/image" Target="../media/image20.png"/><Relationship Id="rId5" Type="http://schemas.openxmlformats.org/officeDocument/2006/relationships/image" Target="../media/image16.png"/><Relationship Id="rId6" Type="http://schemas.openxmlformats.org/officeDocument/2006/relationships/image" Target="../media/image12.png"/><Relationship Id="rId7" Type="http://schemas.openxmlformats.org/officeDocument/2006/relationships/image" Target="../media/image18.png"/><Relationship Id="rId8"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8.jpg"/><Relationship Id="rId4" Type="http://schemas.openxmlformats.org/officeDocument/2006/relationships/image" Target="../media/image7.png"/><Relationship Id="rId5" Type="http://schemas.openxmlformats.org/officeDocument/2006/relationships/image" Target="../media/image23.png"/><Relationship Id="rId6"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8.jpg"/><Relationship Id="rId4" Type="http://schemas.openxmlformats.org/officeDocument/2006/relationships/image" Target="../media/image7.png"/><Relationship Id="rId5"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8.jpg"/><Relationship Id="rId4" Type="http://schemas.openxmlformats.org/officeDocument/2006/relationships/image" Target="../media/image7.png"/><Relationship Id="rId5"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8.jpg"/><Relationship Id="rId4" Type="http://schemas.openxmlformats.org/officeDocument/2006/relationships/image" Target="../media/image7.png"/><Relationship Id="rId5"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8.jpg"/><Relationship Id="rId4" Type="http://schemas.openxmlformats.org/officeDocument/2006/relationships/image" Target="../media/image7.png"/><Relationship Id="rId5" Type="http://schemas.openxmlformats.org/officeDocument/2006/relationships/image" Target="../media/image27.png"/><Relationship Id="rId6"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8.jp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8.jp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jpg"/><Relationship Id="rId4" Type="http://schemas.openxmlformats.org/officeDocument/2006/relationships/image" Target="../media/image7.png"/><Relationship Id="rId5"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jpg"/><Relationship Id="rId4" Type="http://schemas.openxmlformats.org/officeDocument/2006/relationships/image" Target="../media/image7.png"/><Relationship Id="rId5"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jpg"/><Relationship Id="rId4" Type="http://schemas.openxmlformats.org/officeDocument/2006/relationships/image" Target="../media/image7.png"/><Relationship Id="rId5"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jpg"/><Relationship Id="rId4" Type="http://schemas.openxmlformats.org/officeDocument/2006/relationships/image" Target="../media/image7.png"/><Relationship Id="rId5"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jpg"/><Relationship Id="rId4" Type="http://schemas.openxmlformats.org/officeDocument/2006/relationships/image" Target="../media/image7.png"/><Relationship Id="rId5"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jpg"/><Relationship Id="rId4" Type="http://schemas.openxmlformats.org/officeDocument/2006/relationships/image" Target="../media/image7.png"/><Relationship Id="rId5" Type="http://schemas.openxmlformats.org/officeDocument/2006/relationships/image" Target="../media/image9.png"/><Relationship Id="rId6" Type="http://schemas.openxmlformats.org/officeDocument/2006/relationships/image" Target="../media/image15.png"/><Relationship Id="rId7"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jpg"/><Relationship Id="rId4" Type="http://schemas.openxmlformats.org/officeDocument/2006/relationships/image" Target="../media/image7.png"/><Relationship Id="rId5" Type="http://schemas.openxmlformats.org/officeDocument/2006/relationships/image" Target="../media/image21.jpg"/><Relationship Id="rId6" Type="http://schemas.openxmlformats.org/officeDocument/2006/relationships/image" Target="../media/image2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jpg"/><Relationship Id="rId4" Type="http://schemas.openxmlformats.org/officeDocument/2006/relationships/image" Target="../media/image7.png"/><Relationship Id="rId5" Type="http://schemas.openxmlformats.org/officeDocument/2006/relationships/image" Target="../media/image26.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pic>
        <p:nvPicPr>
          <p:cNvPr id="60" name="Google Shape;60;p1"/>
          <p:cNvPicPr preferRelativeResize="0"/>
          <p:nvPr/>
        </p:nvPicPr>
        <p:blipFill rotWithShape="1">
          <a:blip r:embed="rId3">
            <a:alphaModFix/>
          </a:blip>
          <a:srcRect b="0" l="0" r="0" t="0"/>
          <a:stretch/>
        </p:blipFill>
        <p:spPr>
          <a:xfrm>
            <a:off x="7751923" y="72000"/>
            <a:ext cx="2305400" cy="472824"/>
          </a:xfrm>
          <a:prstGeom prst="rect">
            <a:avLst/>
          </a:prstGeom>
          <a:noFill/>
          <a:ln>
            <a:noFill/>
          </a:ln>
        </p:spPr>
      </p:pic>
      <p:sp>
        <p:nvSpPr>
          <p:cNvPr id="61" name="Google Shape;61;p1"/>
          <p:cNvSpPr/>
          <p:nvPr/>
        </p:nvSpPr>
        <p:spPr>
          <a:xfrm>
            <a:off x="3477020" y="3003513"/>
            <a:ext cx="6321300" cy="2216100"/>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595959"/>
                </a:solidFill>
                <a:latin typeface="Arial"/>
                <a:ea typeface="Arial"/>
                <a:cs typeface="Arial"/>
                <a:sym typeface="Arial"/>
              </a:rPr>
              <a:t>INSPIRE SERIOUS GAME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600"/>
              <a:buFont typeface="Arial"/>
              <a:buNone/>
            </a:pPr>
            <a:r>
              <a:rPr lang="en-US" sz="3600">
                <a:solidFill>
                  <a:srgbClr val="7F7F7F"/>
                </a:solidFill>
              </a:rPr>
              <a:t>Intro- Menu- User interface</a:t>
            </a:r>
            <a:endParaRPr sz="3600">
              <a:solidFill>
                <a:srgbClr val="7F7F7F"/>
              </a:solidFill>
            </a:endParaRPr>
          </a:p>
          <a:p>
            <a:pPr indent="0" lvl="0" marL="0" marR="0" rtl="0" algn="ctr">
              <a:lnSpc>
                <a:spcPct val="100000"/>
              </a:lnSpc>
              <a:spcBef>
                <a:spcPts val="0"/>
              </a:spcBef>
              <a:spcAft>
                <a:spcPts val="0"/>
              </a:spcAft>
              <a:buClr>
                <a:srgbClr val="000000"/>
              </a:buClr>
              <a:buSzPts val="3600"/>
              <a:buFont typeface="Arial"/>
              <a:buNone/>
            </a:pPr>
            <a:r>
              <a:rPr lang="en-US" sz="3600">
                <a:solidFill>
                  <a:srgbClr val="7F7F7F"/>
                </a:solidFill>
              </a:rPr>
              <a:t>Results</a:t>
            </a:r>
            <a:endParaRPr sz="3600">
              <a:solidFill>
                <a:srgbClr val="7F7F7F"/>
              </a:solidFill>
            </a:endParaRPr>
          </a:p>
        </p:txBody>
      </p:sp>
      <p:pic>
        <p:nvPicPr>
          <p:cNvPr descr="Αποτέλεσμα εικόνας για digital game entrepreneurship" id="62" name="Google Shape;62;p1"/>
          <p:cNvPicPr preferRelativeResize="0"/>
          <p:nvPr/>
        </p:nvPicPr>
        <p:blipFill rotWithShape="1">
          <a:blip r:embed="rId4">
            <a:alphaModFix/>
          </a:blip>
          <a:srcRect b="0" l="37500" r="26892" t="0"/>
          <a:stretch/>
        </p:blipFill>
        <p:spPr>
          <a:xfrm>
            <a:off x="0" y="0"/>
            <a:ext cx="3031368" cy="5670550"/>
          </a:xfrm>
          <a:prstGeom prst="rect">
            <a:avLst/>
          </a:prstGeom>
          <a:noFill/>
          <a:ln>
            <a:noFill/>
          </a:ln>
        </p:spPr>
      </p:pic>
      <p:pic>
        <p:nvPicPr>
          <p:cNvPr id="63" name="Google Shape;63;p1"/>
          <p:cNvPicPr preferRelativeResize="0"/>
          <p:nvPr/>
        </p:nvPicPr>
        <p:blipFill rotWithShape="1">
          <a:blip r:embed="rId5">
            <a:alphaModFix/>
          </a:blip>
          <a:srcRect b="0" l="0" r="0" t="0"/>
          <a:stretch/>
        </p:blipFill>
        <p:spPr>
          <a:xfrm>
            <a:off x="4392618" y="961588"/>
            <a:ext cx="4632052" cy="183118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gdfa1a28ae8_0_46"/>
          <p:cNvSpPr/>
          <p:nvPr/>
        </p:nvSpPr>
        <p:spPr>
          <a:xfrm>
            <a:off x="0" y="0"/>
            <a:ext cx="2374800" cy="5668800"/>
          </a:xfrm>
          <a:prstGeom prst="rect">
            <a:avLst/>
          </a:prstGeom>
          <a:solidFill>
            <a:srgbClr val="5F497A"/>
          </a:solidFill>
          <a:ln cap="flat" cmpd="sng" w="9525">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gdfa1a28ae8_0_46"/>
          <p:cNvSpPr/>
          <p:nvPr/>
        </p:nvSpPr>
        <p:spPr>
          <a:xfrm>
            <a:off x="-14137" y="2355334"/>
            <a:ext cx="2374800" cy="369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TOOLS</a:t>
            </a:r>
            <a:endParaRPr b="0" i="0" sz="2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t/>
            </a:r>
            <a:endParaRPr b="0" i="0" sz="1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 </a:t>
            </a:r>
            <a:endParaRPr b="0" i="0" sz="2400" u="none" cap="none" strike="noStrike">
              <a:solidFill>
                <a:schemeClr val="lt1"/>
              </a:solidFill>
              <a:latin typeface="Arial"/>
              <a:ea typeface="Arial"/>
              <a:cs typeface="Arial"/>
              <a:sym typeface="Arial"/>
            </a:endParaRPr>
          </a:p>
        </p:txBody>
      </p:sp>
      <p:pic>
        <p:nvPicPr>
          <p:cNvPr id="156" name="Google Shape;156;gdfa1a28ae8_0_46"/>
          <p:cNvPicPr preferRelativeResize="0"/>
          <p:nvPr/>
        </p:nvPicPr>
        <p:blipFill rotWithShape="1">
          <a:blip r:embed="rId3">
            <a:alphaModFix/>
          </a:blip>
          <a:srcRect b="0" l="0" r="0" t="0"/>
          <a:stretch/>
        </p:blipFill>
        <p:spPr>
          <a:xfrm>
            <a:off x="8626860" y="5174704"/>
            <a:ext cx="1752119" cy="358920"/>
          </a:xfrm>
          <a:prstGeom prst="rect">
            <a:avLst/>
          </a:prstGeom>
          <a:noFill/>
          <a:ln>
            <a:noFill/>
          </a:ln>
        </p:spPr>
      </p:pic>
      <p:pic>
        <p:nvPicPr>
          <p:cNvPr id="157" name="Google Shape;157;gdfa1a28ae8_0_46"/>
          <p:cNvPicPr preferRelativeResize="0"/>
          <p:nvPr/>
        </p:nvPicPr>
        <p:blipFill rotWithShape="1">
          <a:blip r:embed="rId4">
            <a:alphaModFix/>
          </a:blip>
          <a:srcRect b="0" l="0" r="0" t="0"/>
          <a:stretch/>
        </p:blipFill>
        <p:spPr>
          <a:xfrm>
            <a:off x="7560669" y="5229075"/>
            <a:ext cx="907904" cy="358925"/>
          </a:xfrm>
          <a:prstGeom prst="rect">
            <a:avLst/>
          </a:prstGeom>
          <a:noFill/>
          <a:ln>
            <a:noFill/>
          </a:ln>
        </p:spPr>
      </p:pic>
      <p:sp>
        <p:nvSpPr>
          <p:cNvPr id="158" name="Google Shape;158;gdfa1a28ae8_0_46"/>
          <p:cNvSpPr txBox="1"/>
          <p:nvPr/>
        </p:nvSpPr>
        <p:spPr>
          <a:xfrm>
            <a:off x="2684875" y="367825"/>
            <a:ext cx="3932100" cy="5040000"/>
          </a:xfrm>
          <a:prstGeom prst="rect">
            <a:avLst/>
          </a:prstGeom>
          <a:noFill/>
          <a:ln>
            <a:noFill/>
          </a:ln>
          <a:effectLst>
            <a:outerShdw blurRad="40000" rotWithShape="0" dir="5400000" dist="23000">
              <a:srgbClr val="000000">
                <a:alpha val="34117"/>
              </a:srgbClr>
            </a:outerShdw>
          </a:effectLst>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1600"/>
              <a:buFont typeface="Arial"/>
              <a:buNone/>
            </a:pPr>
            <a:r>
              <a:t/>
            </a:r>
            <a:endParaRPr b="0" i="0" sz="1600" u="none" cap="none" strike="noStrike">
              <a:solidFill>
                <a:srgbClr val="595959"/>
              </a:solidFill>
              <a:latin typeface="Arial"/>
              <a:ea typeface="Arial"/>
              <a:cs typeface="Arial"/>
              <a:sym typeface="Arial"/>
            </a:endParaRPr>
          </a:p>
          <a:p>
            <a:pPr indent="0" lvl="0" marL="0" marR="0" rtl="0" algn="l">
              <a:lnSpc>
                <a:spcPct val="90000"/>
              </a:lnSpc>
              <a:spcBef>
                <a:spcPts val="1000"/>
              </a:spcBef>
              <a:spcAft>
                <a:spcPts val="0"/>
              </a:spcAft>
              <a:buClr>
                <a:srgbClr val="000000"/>
              </a:buClr>
              <a:buSzPts val="1600"/>
              <a:buFont typeface="Arial"/>
              <a:buNone/>
            </a:pPr>
            <a:r>
              <a:rPr b="0" i="0" lang="en-US" sz="1600" u="none" cap="none" strike="noStrike">
                <a:solidFill>
                  <a:srgbClr val="595959"/>
                </a:solidFill>
                <a:latin typeface="Arial"/>
                <a:ea typeface="Arial"/>
                <a:cs typeface="Arial"/>
                <a:sym typeface="Arial"/>
              </a:rPr>
              <a:t>The </a:t>
            </a:r>
            <a:r>
              <a:rPr lang="en-US" sz="1600">
                <a:solidFill>
                  <a:srgbClr val="595959"/>
                </a:solidFill>
              </a:rPr>
              <a:t>tools</a:t>
            </a:r>
            <a:r>
              <a:rPr b="0" i="0" lang="en-US" sz="1600" u="none" cap="none" strike="noStrike">
                <a:solidFill>
                  <a:srgbClr val="595959"/>
                </a:solidFill>
                <a:latin typeface="Arial"/>
                <a:ea typeface="Arial"/>
                <a:cs typeface="Arial"/>
                <a:sym typeface="Arial"/>
              </a:rPr>
              <a:t>:</a:t>
            </a:r>
            <a:endParaRPr b="0" i="0" sz="1600" u="none" cap="none" strike="noStrike">
              <a:solidFill>
                <a:srgbClr val="595959"/>
              </a:solidFill>
              <a:latin typeface="Arial"/>
              <a:ea typeface="Arial"/>
              <a:cs typeface="Arial"/>
              <a:sym typeface="Arial"/>
            </a:endParaRPr>
          </a:p>
          <a:p>
            <a:pPr indent="-228600" lvl="0" marL="228600" marR="0" rtl="0" algn="l">
              <a:lnSpc>
                <a:spcPct val="90000"/>
              </a:lnSpc>
              <a:spcBef>
                <a:spcPts val="1000"/>
              </a:spcBef>
              <a:spcAft>
                <a:spcPts val="0"/>
              </a:spcAft>
              <a:buClr>
                <a:srgbClr val="595959"/>
              </a:buClr>
              <a:buSzPts val="1600"/>
              <a:buFont typeface="Arial"/>
              <a:buChar char="•"/>
            </a:pPr>
            <a:r>
              <a:rPr lang="en-US" sz="1600">
                <a:solidFill>
                  <a:srgbClr val="595959"/>
                </a:solidFill>
              </a:rPr>
              <a:t>are presented in a way that correlates with the story of the game</a:t>
            </a:r>
            <a:endParaRPr b="0" i="0" sz="1600" u="none" cap="none" strike="noStrike">
              <a:solidFill>
                <a:srgbClr val="595959"/>
              </a:solidFill>
              <a:latin typeface="Arial"/>
              <a:ea typeface="Arial"/>
              <a:cs typeface="Arial"/>
              <a:sym typeface="Arial"/>
            </a:endParaRPr>
          </a:p>
          <a:p>
            <a:pPr indent="-228600" lvl="0" marL="228600" marR="0" rtl="0" algn="l">
              <a:lnSpc>
                <a:spcPct val="90000"/>
              </a:lnSpc>
              <a:spcBef>
                <a:spcPts val="1000"/>
              </a:spcBef>
              <a:spcAft>
                <a:spcPts val="0"/>
              </a:spcAft>
              <a:buClr>
                <a:srgbClr val="595959"/>
              </a:buClr>
              <a:buSzPts val="1600"/>
              <a:buFont typeface="Arial"/>
              <a:buChar char="•"/>
            </a:pPr>
            <a:r>
              <a:rPr lang="en-US" sz="1600">
                <a:solidFill>
                  <a:srgbClr val="595959"/>
                </a:solidFill>
              </a:rPr>
              <a:t>when an answer is correct it becomes lighter blue and stick on the correct </a:t>
            </a:r>
            <a:r>
              <a:rPr lang="en-US" sz="1600">
                <a:solidFill>
                  <a:srgbClr val="595959"/>
                </a:solidFill>
              </a:rPr>
              <a:t>position</a:t>
            </a:r>
            <a:r>
              <a:rPr lang="en-US" sz="1600">
                <a:solidFill>
                  <a:srgbClr val="595959"/>
                </a:solidFill>
              </a:rPr>
              <a:t> in order to help players even if they don’t know the correct solution to understand how to use the tool </a:t>
            </a:r>
            <a:endParaRPr sz="1600">
              <a:solidFill>
                <a:srgbClr val="595959"/>
              </a:solidFill>
            </a:endParaRPr>
          </a:p>
          <a:p>
            <a:pPr indent="-228600" lvl="0" marL="228600" marR="0" rtl="0" algn="l">
              <a:lnSpc>
                <a:spcPct val="90000"/>
              </a:lnSpc>
              <a:spcBef>
                <a:spcPts val="1000"/>
              </a:spcBef>
              <a:spcAft>
                <a:spcPts val="0"/>
              </a:spcAft>
              <a:buClr>
                <a:srgbClr val="595959"/>
              </a:buClr>
              <a:buSzPts val="1600"/>
              <a:buChar char="•"/>
            </a:pPr>
            <a:r>
              <a:rPr lang="en-US" sz="1600">
                <a:solidFill>
                  <a:srgbClr val="595959"/>
                </a:solidFill>
              </a:rPr>
              <a:t>there is no time restriction to complete the tool in order to let players understand it better and not do it quickly just by trying solutions and not looking at the text. </a:t>
            </a:r>
            <a:endParaRPr sz="1600">
              <a:solidFill>
                <a:srgbClr val="595959"/>
              </a:solidFill>
            </a:endParaRPr>
          </a:p>
          <a:p>
            <a:pPr indent="-228600" lvl="0" marL="228600" marR="0" rtl="0" algn="l">
              <a:lnSpc>
                <a:spcPct val="90000"/>
              </a:lnSpc>
              <a:spcBef>
                <a:spcPts val="1000"/>
              </a:spcBef>
              <a:spcAft>
                <a:spcPts val="0"/>
              </a:spcAft>
              <a:buClr>
                <a:srgbClr val="595959"/>
              </a:buClr>
              <a:buSzPts val="1600"/>
              <a:buChar char="•"/>
            </a:pPr>
            <a:r>
              <a:rPr lang="en-US" sz="1600">
                <a:solidFill>
                  <a:srgbClr val="595959"/>
                </a:solidFill>
              </a:rPr>
              <a:t>however you can not pass the level if you don’t complete the tool</a:t>
            </a:r>
            <a:endParaRPr sz="1600">
              <a:solidFill>
                <a:srgbClr val="595959"/>
              </a:solidFill>
            </a:endParaRPr>
          </a:p>
        </p:txBody>
      </p:sp>
      <p:pic>
        <p:nvPicPr>
          <p:cNvPr id="159" name="Google Shape;159;gdfa1a28ae8_0_46"/>
          <p:cNvPicPr preferRelativeResize="0"/>
          <p:nvPr/>
        </p:nvPicPr>
        <p:blipFill rotWithShape="1">
          <a:blip r:embed="rId5">
            <a:alphaModFix/>
          </a:blip>
          <a:srcRect b="0" l="0" r="0" t="0"/>
          <a:stretch/>
        </p:blipFill>
        <p:spPr>
          <a:xfrm>
            <a:off x="6659775" y="202975"/>
            <a:ext cx="1880000" cy="3760000"/>
          </a:xfrm>
          <a:prstGeom prst="rect">
            <a:avLst/>
          </a:prstGeom>
          <a:noFill/>
          <a:ln>
            <a:noFill/>
          </a:ln>
        </p:spPr>
      </p:pic>
      <p:pic>
        <p:nvPicPr>
          <p:cNvPr id="160" name="Google Shape;160;gdfa1a28ae8_0_46"/>
          <p:cNvPicPr preferRelativeResize="0"/>
          <p:nvPr/>
        </p:nvPicPr>
        <p:blipFill rotWithShape="1">
          <a:blip r:embed="rId6">
            <a:alphaModFix/>
          </a:blip>
          <a:srcRect b="0" l="0" r="0" t="0"/>
          <a:stretch/>
        </p:blipFill>
        <p:spPr>
          <a:xfrm>
            <a:off x="8102050" y="1600500"/>
            <a:ext cx="1752125" cy="350425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gdfa1a28ae8_0_70"/>
          <p:cNvSpPr/>
          <p:nvPr/>
        </p:nvSpPr>
        <p:spPr>
          <a:xfrm>
            <a:off x="0" y="0"/>
            <a:ext cx="2374800" cy="5668800"/>
          </a:xfrm>
          <a:prstGeom prst="rect">
            <a:avLst/>
          </a:prstGeom>
          <a:solidFill>
            <a:srgbClr val="5F497A"/>
          </a:solidFill>
          <a:ln cap="flat" cmpd="sng" w="9525">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gdfa1a28ae8_0_70"/>
          <p:cNvSpPr/>
          <p:nvPr/>
        </p:nvSpPr>
        <p:spPr>
          <a:xfrm>
            <a:off x="-14137" y="2355334"/>
            <a:ext cx="2374800" cy="369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TOOLS</a:t>
            </a:r>
            <a:endParaRPr b="0" i="0" sz="2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t/>
            </a:r>
            <a:endParaRPr b="0" i="0" sz="1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 </a:t>
            </a:r>
            <a:endParaRPr b="0" i="0" sz="2400" u="none" cap="none" strike="noStrike">
              <a:solidFill>
                <a:schemeClr val="lt1"/>
              </a:solidFill>
              <a:latin typeface="Arial"/>
              <a:ea typeface="Arial"/>
              <a:cs typeface="Arial"/>
              <a:sym typeface="Arial"/>
            </a:endParaRPr>
          </a:p>
        </p:txBody>
      </p:sp>
      <p:pic>
        <p:nvPicPr>
          <p:cNvPr id="167" name="Google Shape;167;gdfa1a28ae8_0_70"/>
          <p:cNvPicPr preferRelativeResize="0"/>
          <p:nvPr/>
        </p:nvPicPr>
        <p:blipFill rotWithShape="1">
          <a:blip r:embed="rId3">
            <a:alphaModFix/>
          </a:blip>
          <a:srcRect b="0" l="0" r="0" t="0"/>
          <a:stretch/>
        </p:blipFill>
        <p:spPr>
          <a:xfrm>
            <a:off x="8626860" y="5174704"/>
            <a:ext cx="1752119" cy="358920"/>
          </a:xfrm>
          <a:prstGeom prst="rect">
            <a:avLst/>
          </a:prstGeom>
          <a:noFill/>
          <a:ln>
            <a:noFill/>
          </a:ln>
        </p:spPr>
      </p:pic>
      <p:pic>
        <p:nvPicPr>
          <p:cNvPr id="168" name="Google Shape;168;gdfa1a28ae8_0_70"/>
          <p:cNvPicPr preferRelativeResize="0"/>
          <p:nvPr/>
        </p:nvPicPr>
        <p:blipFill rotWithShape="1">
          <a:blip r:embed="rId4">
            <a:alphaModFix/>
          </a:blip>
          <a:srcRect b="0" l="0" r="0" t="0"/>
          <a:stretch/>
        </p:blipFill>
        <p:spPr>
          <a:xfrm>
            <a:off x="7560669" y="5229075"/>
            <a:ext cx="907904" cy="358925"/>
          </a:xfrm>
          <a:prstGeom prst="rect">
            <a:avLst/>
          </a:prstGeom>
          <a:noFill/>
          <a:ln>
            <a:noFill/>
          </a:ln>
        </p:spPr>
      </p:pic>
      <p:sp>
        <p:nvSpPr>
          <p:cNvPr id="169" name="Google Shape;169;gdfa1a28ae8_0_70"/>
          <p:cNvSpPr txBox="1"/>
          <p:nvPr/>
        </p:nvSpPr>
        <p:spPr>
          <a:xfrm>
            <a:off x="2684875" y="367825"/>
            <a:ext cx="3932100" cy="5040000"/>
          </a:xfrm>
          <a:prstGeom prst="rect">
            <a:avLst/>
          </a:prstGeom>
          <a:noFill/>
          <a:ln>
            <a:noFill/>
          </a:ln>
          <a:effectLst>
            <a:outerShdw blurRad="40000" rotWithShape="0" dir="5400000" dist="23000">
              <a:srgbClr val="000000">
                <a:alpha val="34117"/>
              </a:srgbClr>
            </a:outerShdw>
          </a:effectLst>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1600"/>
              <a:buFont typeface="Arial"/>
              <a:buNone/>
            </a:pPr>
            <a:r>
              <a:t/>
            </a:r>
            <a:endParaRPr b="0" i="0" sz="1600" u="none" cap="none" strike="noStrike">
              <a:solidFill>
                <a:srgbClr val="595959"/>
              </a:solidFill>
              <a:latin typeface="Arial"/>
              <a:ea typeface="Arial"/>
              <a:cs typeface="Arial"/>
              <a:sym typeface="Arial"/>
            </a:endParaRPr>
          </a:p>
          <a:p>
            <a:pPr indent="0" lvl="0" marL="0" marR="0" rtl="0" algn="l">
              <a:lnSpc>
                <a:spcPct val="90000"/>
              </a:lnSpc>
              <a:spcBef>
                <a:spcPts val="1000"/>
              </a:spcBef>
              <a:spcAft>
                <a:spcPts val="0"/>
              </a:spcAft>
              <a:buClr>
                <a:srgbClr val="000000"/>
              </a:buClr>
              <a:buSzPts val="1600"/>
              <a:buFont typeface="Arial"/>
              <a:buNone/>
            </a:pPr>
            <a:r>
              <a:rPr b="0" i="0" lang="en-US" sz="1600" u="none" cap="none" strike="noStrike">
                <a:solidFill>
                  <a:srgbClr val="595959"/>
                </a:solidFill>
                <a:latin typeface="Arial"/>
                <a:ea typeface="Arial"/>
                <a:cs typeface="Arial"/>
                <a:sym typeface="Arial"/>
              </a:rPr>
              <a:t>The</a:t>
            </a:r>
            <a:r>
              <a:rPr lang="en-US" sz="1600">
                <a:solidFill>
                  <a:srgbClr val="595959"/>
                </a:solidFill>
              </a:rPr>
              <a:t>re are some tools that are more </a:t>
            </a:r>
            <a:r>
              <a:rPr lang="en-US" sz="1600">
                <a:solidFill>
                  <a:srgbClr val="595959"/>
                </a:solidFill>
              </a:rPr>
              <a:t>complicated</a:t>
            </a:r>
            <a:r>
              <a:rPr lang="en-US" sz="1600">
                <a:solidFill>
                  <a:srgbClr val="595959"/>
                </a:solidFill>
              </a:rPr>
              <a:t> than others and players have to click on specific region of the tool in order to complete it and come back to select another region to complete.</a:t>
            </a:r>
            <a:endParaRPr sz="1600">
              <a:solidFill>
                <a:srgbClr val="595959"/>
              </a:solidFill>
            </a:endParaRPr>
          </a:p>
          <a:p>
            <a:pPr indent="0" lvl="0" marL="0" marR="0" rtl="0" algn="l">
              <a:lnSpc>
                <a:spcPct val="90000"/>
              </a:lnSpc>
              <a:spcBef>
                <a:spcPts val="1000"/>
              </a:spcBef>
              <a:spcAft>
                <a:spcPts val="0"/>
              </a:spcAft>
              <a:buClr>
                <a:srgbClr val="000000"/>
              </a:buClr>
              <a:buSzPts val="1600"/>
              <a:buFont typeface="Arial"/>
              <a:buNone/>
            </a:pPr>
            <a:r>
              <a:rPr lang="en-US" sz="1600">
                <a:solidFill>
                  <a:srgbClr val="595959"/>
                </a:solidFill>
              </a:rPr>
              <a:t>For these tools there are specific instruction above or before getting into the tool.</a:t>
            </a:r>
            <a:endParaRPr sz="1600">
              <a:solidFill>
                <a:srgbClr val="595959"/>
              </a:solidFill>
            </a:endParaRPr>
          </a:p>
          <a:p>
            <a:pPr indent="0" lvl="0" marL="457200" marR="0" rtl="0" algn="l">
              <a:lnSpc>
                <a:spcPct val="90000"/>
              </a:lnSpc>
              <a:spcBef>
                <a:spcPts val="1000"/>
              </a:spcBef>
              <a:spcAft>
                <a:spcPts val="0"/>
              </a:spcAft>
              <a:buClr>
                <a:srgbClr val="000000"/>
              </a:buClr>
              <a:buSzPts val="1600"/>
              <a:buFont typeface="Arial"/>
              <a:buNone/>
            </a:pPr>
            <a:r>
              <a:t/>
            </a:r>
            <a:endParaRPr b="0" i="0" sz="1600" u="none" cap="none" strike="noStrike">
              <a:solidFill>
                <a:srgbClr val="595959"/>
              </a:solidFill>
              <a:latin typeface="Arial"/>
              <a:ea typeface="Arial"/>
              <a:cs typeface="Arial"/>
              <a:sym typeface="Arial"/>
            </a:endParaRPr>
          </a:p>
        </p:txBody>
      </p:sp>
      <p:pic>
        <p:nvPicPr>
          <p:cNvPr id="170" name="Google Shape;170;gdfa1a28ae8_0_70"/>
          <p:cNvPicPr preferRelativeResize="0"/>
          <p:nvPr/>
        </p:nvPicPr>
        <p:blipFill rotWithShape="1">
          <a:blip r:embed="rId5">
            <a:alphaModFix/>
          </a:blip>
          <a:srcRect b="0" l="0" r="0" t="0"/>
          <a:stretch/>
        </p:blipFill>
        <p:spPr>
          <a:xfrm>
            <a:off x="8971258" y="2507635"/>
            <a:ext cx="1042461" cy="2084916"/>
          </a:xfrm>
          <a:prstGeom prst="rect">
            <a:avLst/>
          </a:prstGeom>
          <a:noFill/>
          <a:ln>
            <a:noFill/>
          </a:ln>
        </p:spPr>
      </p:pic>
      <p:pic>
        <p:nvPicPr>
          <p:cNvPr id="171" name="Google Shape;171;gdfa1a28ae8_0_70"/>
          <p:cNvPicPr preferRelativeResize="0"/>
          <p:nvPr/>
        </p:nvPicPr>
        <p:blipFill rotWithShape="1">
          <a:blip r:embed="rId6">
            <a:alphaModFix/>
          </a:blip>
          <a:srcRect b="0" l="0" r="0" t="0"/>
          <a:stretch/>
        </p:blipFill>
        <p:spPr>
          <a:xfrm>
            <a:off x="6761192" y="2507635"/>
            <a:ext cx="1042463" cy="2084900"/>
          </a:xfrm>
          <a:prstGeom prst="rect">
            <a:avLst/>
          </a:prstGeom>
          <a:noFill/>
          <a:ln>
            <a:noFill/>
          </a:ln>
        </p:spPr>
      </p:pic>
      <p:pic>
        <p:nvPicPr>
          <p:cNvPr id="172" name="Google Shape;172;gdfa1a28ae8_0_70"/>
          <p:cNvPicPr preferRelativeResize="0"/>
          <p:nvPr/>
        </p:nvPicPr>
        <p:blipFill rotWithShape="1">
          <a:blip r:embed="rId7">
            <a:alphaModFix/>
          </a:blip>
          <a:srcRect b="0" l="0" r="0" t="0"/>
          <a:stretch/>
        </p:blipFill>
        <p:spPr>
          <a:xfrm>
            <a:off x="8971250" y="367827"/>
            <a:ext cx="1042463" cy="2084900"/>
          </a:xfrm>
          <a:prstGeom prst="rect">
            <a:avLst/>
          </a:prstGeom>
          <a:noFill/>
          <a:ln>
            <a:noFill/>
          </a:ln>
        </p:spPr>
      </p:pic>
      <p:pic>
        <p:nvPicPr>
          <p:cNvPr id="173" name="Google Shape;173;gdfa1a28ae8_0_70"/>
          <p:cNvPicPr preferRelativeResize="0"/>
          <p:nvPr/>
        </p:nvPicPr>
        <p:blipFill rotWithShape="1">
          <a:blip r:embed="rId8">
            <a:alphaModFix/>
          </a:blip>
          <a:srcRect b="0" l="0" r="0" t="0"/>
          <a:stretch/>
        </p:blipFill>
        <p:spPr>
          <a:xfrm>
            <a:off x="7855972" y="367820"/>
            <a:ext cx="1042463" cy="2084900"/>
          </a:xfrm>
          <a:prstGeom prst="rect">
            <a:avLst/>
          </a:prstGeom>
          <a:noFill/>
          <a:ln>
            <a:noFill/>
          </a:ln>
        </p:spPr>
      </p:pic>
      <p:pic>
        <p:nvPicPr>
          <p:cNvPr id="174" name="Google Shape;174;gdfa1a28ae8_0_70"/>
          <p:cNvPicPr preferRelativeResize="0"/>
          <p:nvPr/>
        </p:nvPicPr>
        <p:blipFill rotWithShape="1">
          <a:blip r:embed="rId9">
            <a:alphaModFix/>
          </a:blip>
          <a:srcRect b="0" l="0" r="0" t="0"/>
          <a:stretch/>
        </p:blipFill>
        <p:spPr>
          <a:xfrm>
            <a:off x="7866224" y="2507625"/>
            <a:ext cx="1042463" cy="2084900"/>
          </a:xfrm>
          <a:prstGeom prst="rect">
            <a:avLst/>
          </a:prstGeom>
          <a:noFill/>
          <a:ln>
            <a:noFill/>
          </a:ln>
        </p:spPr>
      </p:pic>
      <p:pic>
        <p:nvPicPr>
          <p:cNvPr id="175" name="Google Shape;175;gdfa1a28ae8_0_70"/>
          <p:cNvPicPr preferRelativeResize="0"/>
          <p:nvPr/>
        </p:nvPicPr>
        <p:blipFill rotWithShape="1">
          <a:blip r:embed="rId10">
            <a:alphaModFix/>
          </a:blip>
          <a:srcRect b="0" l="0" r="0" t="0"/>
          <a:stretch/>
        </p:blipFill>
        <p:spPr>
          <a:xfrm>
            <a:off x="6740699" y="367829"/>
            <a:ext cx="1042463" cy="20849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gdfa1a28ae8_0_143"/>
          <p:cNvSpPr/>
          <p:nvPr/>
        </p:nvSpPr>
        <p:spPr>
          <a:xfrm>
            <a:off x="0" y="0"/>
            <a:ext cx="2374800" cy="5668800"/>
          </a:xfrm>
          <a:prstGeom prst="rect">
            <a:avLst/>
          </a:prstGeom>
          <a:solidFill>
            <a:srgbClr val="5F497A"/>
          </a:solidFill>
          <a:ln cap="flat" cmpd="sng" w="9525">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gdfa1a28ae8_0_143"/>
          <p:cNvSpPr/>
          <p:nvPr/>
        </p:nvSpPr>
        <p:spPr>
          <a:xfrm>
            <a:off x="-14137" y="2355334"/>
            <a:ext cx="2374800" cy="369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t/>
            </a:r>
            <a:endParaRPr sz="2400">
              <a:solidFill>
                <a:schemeClr val="lt1"/>
              </a:solidFill>
            </a:endParaRPr>
          </a:p>
          <a:p>
            <a:pPr indent="0" lvl="0" marL="0" rtl="0" algn="ctr">
              <a:spcBef>
                <a:spcPts val="0"/>
              </a:spcBef>
              <a:spcAft>
                <a:spcPts val="0"/>
              </a:spcAft>
              <a:buClr>
                <a:schemeClr val="dk1"/>
              </a:buClr>
              <a:buSzPts val="2400"/>
              <a:buFont typeface="Arial"/>
              <a:buNone/>
            </a:pPr>
            <a:r>
              <a:rPr lang="en-US" sz="2400">
                <a:solidFill>
                  <a:schemeClr val="lt1"/>
                </a:solidFill>
              </a:rPr>
              <a:t>WELLDONE</a:t>
            </a:r>
            <a:endParaRPr sz="2400">
              <a:solidFill>
                <a:schemeClr val="lt1"/>
              </a:solidFill>
            </a:endParaRPr>
          </a:p>
          <a:p>
            <a:pPr indent="0" lvl="0" marL="0" marR="0" rtl="0" algn="ctr">
              <a:lnSpc>
                <a:spcPct val="100000"/>
              </a:lnSpc>
              <a:spcBef>
                <a:spcPts val="0"/>
              </a:spcBef>
              <a:spcAft>
                <a:spcPts val="0"/>
              </a:spcAft>
              <a:buClr>
                <a:srgbClr val="000000"/>
              </a:buClr>
              <a:buSzPts val="2400"/>
              <a:buFont typeface="Arial"/>
              <a:buNone/>
            </a:pPr>
            <a:r>
              <a:t/>
            </a:r>
            <a:endParaRPr sz="2400">
              <a:solidFill>
                <a:schemeClr val="lt1"/>
              </a:solidFill>
            </a:endParaRPr>
          </a:p>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NEXT LEVEL</a:t>
            </a:r>
            <a:endParaRPr sz="2400">
              <a:solidFill>
                <a:schemeClr val="lt1"/>
              </a:solidFill>
            </a:endParaRPr>
          </a:p>
          <a:p>
            <a:pPr indent="0" lvl="0" marL="0" marR="0" rtl="0" algn="ctr">
              <a:lnSpc>
                <a:spcPct val="100000"/>
              </a:lnSpc>
              <a:spcBef>
                <a:spcPts val="0"/>
              </a:spcBef>
              <a:spcAft>
                <a:spcPts val="0"/>
              </a:spcAft>
              <a:buClr>
                <a:srgbClr val="000000"/>
              </a:buClr>
              <a:buSzPts val="2400"/>
              <a:buFont typeface="Arial"/>
              <a:buNone/>
            </a:pPr>
            <a:r>
              <a:t/>
            </a:r>
            <a:endParaRPr sz="2400">
              <a:solidFill>
                <a:schemeClr val="lt1"/>
              </a:solidFill>
            </a:endParaRPr>
          </a:p>
          <a:p>
            <a:pPr indent="0" lvl="0" marL="0" marR="0" rtl="0" algn="ctr">
              <a:lnSpc>
                <a:spcPct val="100000"/>
              </a:lnSpc>
              <a:spcBef>
                <a:spcPts val="0"/>
              </a:spcBef>
              <a:spcAft>
                <a:spcPts val="0"/>
              </a:spcAft>
              <a:buClr>
                <a:srgbClr val="000000"/>
              </a:buClr>
              <a:buSzPts val="2400"/>
              <a:buFont typeface="Arial"/>
              <a:buNone/>
            </a:pPr>
            <a:r>
              <a:t/>
            </a:r>
            <a:endParaRPr b="0" i="0" sz="1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 </a:t>
            </a:r>
            <a:endParaRPr b="0" i="0" sz="2400" u="none" cap="none" strike="noStrike">
              <a:solidFill>
                <a:schemeClr val="lt1"/>
              </a:solidFill>
              <a:latin typeface="Arial"/>
              <a:ea typeface="Arial"/>
              <a:cs typeface="Arial"/>
              <a:sym typeface="Arial"/>
            </a:endParaRPr>
          </a:p>
        </p:txBody>
      </p:sp>
      <p:pic>
        <p:nvPicPr>
          <p:cNvPr id="182" name="Google Shape;182;gdfa1a28ae8_0_143"/>
          <p:cNvPicPr preferRelativeResize="0"/>
          <p:nvPr/>
        </p:nvPicPr>
        <p:blipFill rotWithShape="1">
          <a:blip r:embed="rId3">
            <a:alphaModFix/>
          </a:blip>
          <a:srcRect b="0" l="0" r="0" t="0"/>
          <a:stretch/>
        </p:blipFill>
        <p:spPr>
          <a:xfrm>
            <a:off x="8626860" y="5174704"/>
            <a:ext cx="1752119" cy="358920"/>
          </a:xfrm>
          <a:prstGeom prst="rect">
            <a:avLst/>
          </a:prstGeom>
          <a:noFill/>
          <a:ln>
            <a:noFill/>
          </a:ln>
        </p:spPr>
      </p:pic>
      <p:pic>
        <p:nvPicPr>
          <p:cNvPr id="183" name="Google Shape;183;gdfa1a28ae8_0_143"/>
          <p:cNvPicPr preferRelativeResize="0"/>
          <p:nvPr/>
        </p:nvPicPr>
        <p:blipFill rotWithShape="1">
          <a:blip r:embed="rId4">
            <a:alphaModFix/>
          </a:blip>
          <a:srcRect b="0" l="0" r="0" t="0"/>
          <a:stretch/>
        </p:blipFill>
        <p:spPr>
          <a:xfrm>
            <a:off x="7560669" y="5229075"/>
            <a:ext cx="907904" cy="358925"/>
          </a:xfrm>
          <a:prstGeom prst="rect">
            <a:avLst/>
          </a:prstGeom>
          <a:noFill/>
          <a:ln>
            <a:noFill/>
          </a:ln>
        </p:spPr>
      </p:pic>
      <p:sp>
        <p:nvSpPr>
          <p:cNvPr id="184" name="Google Shape;184;gdfa1a28ae8_0_143"/>
          <p:cNvSpPr txBox="1"/>
          <p:nvPr/>
        </p:nvSpPr>
        <p:spPr>
          <a:xfrm>
            <a:off x="2684875" y="367825"/>
            <a:ext cx="3439800" cy="5040000"/>
          </a:xfrm>
          <a:prstGeom prst="rect">
            <a:avLst/>
          </a:prstGeom>
          <a:noFill/>
          <a:ln>
            <a:noFill/>
          </a:ln>
          <a:effectLst>
            <a:outerShdw blurRad="40000" rotWithShape="0" dir="5400000" dist="23000">
              <a:srgbClr val="000000">
                <a:alpha val="34117"/>
              </a:srgbClr>
            </a:outerShdw>
          </a:effectLst>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1600"/>
              <a:buFont typeface="Arial"/>
              <a:buNone/>
            </a:pPr>
            <a:r>
              <a:t/>
            </a:r>
            <a:endParaRPr b="0" i="0" sz="1600" u="none" cap="none" strike="noStrike">
              <a:solidFill>
                <a:srgbClr val="595959"/>
              </a:solidFill>
              <a:latin typeface="Arial"/>
              <a:ea typeface="Arial"/>
              <a:cs typeface="Arial"/>
              <a:sym typeface="Arial"/>
            </a:endParaRPr>
          </a:p>
          <a:p>
            <a:pPr indent="-228600" lvl="0" marL="228600" marR="0" rtl="0" algn="l">
              <a:lnSpc>
                <a:spcPct val="90000"/>
              </a:lnSpc>
              <a:spcBef>
                <a:spcPts val="1000"/>
              </a:spcBef>
              <a:spcAft>
                <a:spcPts val="0"/>
              </a:spcAft>
              <a:buClr>
                <a:srgbClr val="595959"/>
              </a:buClr>
              <a:buSzPts val="1600"/>
              <a:buFont typeface="Arial"/>
              <a:buChar char="•"/>
            </a:pPr>
            <a:r>
              <a:rPr lang="en-US" sz="1600">
                <a:solidFill>
                  <a:srgbClr val="595959"/>
                </a:solidFill>
              </a:rPr>
              <a:t>At the end of each level and before receiving some tips you can see a screen saying you welldone. This means that you made correct the tool</a:t>
            </a:r>
            <a:endParaRPr sz="1600">
              <a:solidFill>
                <a:srgbClr val="595959"/>
              </a:solidFill>
            </a:endParaRPr>
          </a:p>
          <a:p>
            <a:pPr indent="0" lvl="0" marL="457200" marR="0" rtl="0" algn="l">
              <a:lnSpc>
                <a:spcPct val="90000"/>
              </a:lnSpc>
              <a:spcBef>
                <a:spcPts val="1000"/>
              </a:spcBef>
              <a:spcAft>
                <a:spcPts val="0"/>
              </a:spcAft>
              <a:buNone/>
            </a:pPr>
            <a:r>
              <a:t/>
            </a:r>
            <a:endParaRPr sz="1600">
              <a:solidFill>
                <a:srgbClr val="595959"/>
              </a:solidFill>
            </a:endParaRPr>
          </a:p>
          <a:p>
            <a:pPr indent="-228600" lvl="0" marL="228600" marR="0" rtl="0" algn="l">
              <a:lnSpc>
                <a:spcPct val="90000"/>
              </a:lnSpc>
              <a:spcBef>
                <a:spcPts val="1000"/>
              </a:spcBef>
              <a:spcAft>
                <a:spcPts val="0"/>
              </a:spcAft>
              <a:buClr>
                <a:srgbClr val="595959"/>
              </a:buClr>
              <a:buSzPts val="1600"/>
              <a:buChar char="•"/>
            </a:pPr>
            <a:r>
              <a:rPr lang="en-US" sz="1600">
                <a:solidFill>
                  <a:srgbClr val="595959"/>
                </a:solidFill>
              </a:rPr>
              <a:t>After the tips you can also see that you enter to the next level. You can also see the main topic of the next level that you are going to play</a:t>
            </a:r>
            <a:endParaRPr sz="1600">
              <a:solidFill>
                <a:srgbClr val="595959"/>
              </a:solidFill>
            </a:endParaRPr>
          </a:p>
          <a:p>
            <a:pPr indent="0" lvl="0" marL="457200" marR="0" rtl="0" algn="l">
              <a:lnSpc>
                <a:spcPct val="90000"/>
              </a:lnSpc>
              <a:spcBef>
                <a:spcPts val="1000"/>
              </a:spcBef>
              <a:spcAft>
                <a:spcPts val="0"/>
              </a:spcAft>
              <a:buNone/>
            </a:pPr>
            <a:r>
              <a:t/>
            </a:r>
            <a:endParaRPr sz="1600">
              <a:solidFill>
                <a:srgbClr val="595959"/>
              </a:solidFill>
            </a:endParaRPr>
          </a:p>
          <a:p>
            <a:pPr indent="-228600" lvl="0" marL="228600" marR="0" rtl="0" algn="l">
              <a:lnSpc>
                <a:spcPct val="90000"/>
              </a:lnSpc>
              <a:spcBef>
                <a:spcPts val="1000"/>
              </a:spcBef>
              <a:spcAft>
                <a:spcPts val="0"/>
              </a:spcAft>
              <a:buClr>
                <a:srgbClr val="595959"/>
              </a:buClr>
              <a:buSzPts val="1600"/>
              <a:buChar char="•"/>
            </a:pPr>
            <a:r>
              <a:rPr lang="en-US" sz="1600">
                <a:solidFill>
                  <a:srgbClr val="595959"/>
                </a:solidFill>
              </a:rPr>
              <a:t>It is important to underline that to save the results for a level you have to be at this screen. Or else the game will return to the last level played and not completed!!!</a:t>
            </a:r>
            <a:endParaRPr sz="1600">
              <a:solidFill>
                <a:srgbClr val="595959"/>
              </a:solidFill>
            </a:endParaRPr>
          </a:p>
          <a:p>
            <a:pPr indent="0" lvl="0" marL="0" marR="0" rtl="0" algn="l">
              <a:lnSpc>
                <a:spcPct val="90000"/>
              </a:lnSpc>
              <a:spcBef>
                <a:spcPts val="1000"/>
              </a:spcBef>
              <a:spcAft>
                <a:spcPts val="0"/>
              </a:spcAft>
              <a:buClr>
                <a:srgbClr val="000000"/>
              </a:buClr>
              <a:buSzPts val="1600"/>
              <a:buFont typeface="Arial"/>
              <a:buNone/>
            </a:pPr>
            <a:r>
              <a:t/>
            </a:r>
            <a:endParaRPr b="0" i="0" sz="1600" u="none" cap="none" strike="noStrike">
              <a:solidFill>
                <a:srgbClr val="595959"/>
              </a:solidFill>
              <a:latin typeface="Arial"/>
              <a:ea typeface="Arial"/>
              <a:cs typeface="Arial"/>
              <a:sym typeface="Arial"/>
            </a:endParaRPr>
          </a:p>
        </p:txBody>
      </p:sp>
      <p:pic>
        <p:nvPicPr>
          <p:cNvPr id="185" name="Google Shape;185;gdfa1a28ae8_0_143"/>
          <p:cNvPicPr preferRelativeResize="0"/>
          <p:nvPr/>
        </p:nvPicPr>
        <p:blipFill>
          <a:blip r:embed="rId5">
            <a:alphaModFix/>
          </a:blip>
          <a:stretch>
            <a:fillRect/>
          </a:stretch>
        </p:blipFill>
        <p:spPr>
          <a:xfrm>
            <a:off x="8170475" y="991025"/>
            <a:ext cx="1459950" cy="2919900"/>
          </a:xfrm>
          <a:prstGeom prst="rect">
            <a:avLst/>
          </a:prstGeom>
          <a:noFill/>
          <a:ln>
            <a:noFill/>
          </a:ln>
        </p:spPr>
      </p:pic>
      <p:pic>
        <p:nvPicPr>
          <p:cNvPr id="186" name="Google Shape;186;gdfa1a28ae8_0_143"/>
          <p:cNvPicPr preferRelativeResize="0"/>
          <p:nvPr/>
        </p:nvPicPr>
        <p:blipFill>
          <a:blip r:embed="rId6">
            <a:alphaModFix/>
          </a:blip>
          <a:stretch>
            <a:fillRect/>
          </a:stretch>
        </p:blipFill>
        <p:spPr>
          <a:xfrm>
            <a:off x="6567850" y="991025"/>
            <a:ext cx="1459950" cy="29198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gdfa1a28ae8_0_155"/>
          <p:cNvSpPr/>
          <p:nvPr/>
        </p:nvSpPr>
        <p:spPr>
          <a:xfrm>
            <a:off x="0" y="0"/>
            <a:ext cx="2374800" cy="5668800"/>
          </a:xfrm>
          <a:prstGeom prst="rect">
            <a:avLst/>
          </a:prstGeom>
          <a:solidFill>
            <a:srgbClr val="5F497A"/>
          </a:solidFill>
          <a:ln cap="flat" cmpd="sng" w="9525">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gdfa1a28ae8_0_155"/>
          <p:cNvSpPr/>
          <p:nvPr/>
        </p:nvSpPr>
        <p:spPr>
          <a:xfrm>
            <a:off x="-14137" y="2355334"/>
            <a:ext cx="2374800" cy="369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RESULTS</a:t>
            </a:r>
            <a:endParaRPr b="0" i="0" sz="2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t/>
            </a:r>
            <a:endParaRPr b="0" i="0" sz="1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 </a:t>
            </a:r>
            <a:endParaRPr b="0" i="0" sz="2400" u="none" cap="none" strike="noStrike">
              <a:solidFill>
                <a:schemeClr val="lt1"/>
              </a:solidFill>
              <a:latin typeface="Arial"/>
              <a:ea typeface="Arial"/>
              <a:cs typeface="Arial"/>
              <a:sym typeface="Arial"/>
            </a:endParaRPr>
          </a:p>
        </p:txBody>
      </p:sp>
      <p:pic>
        <p:nvPicPr>
          <p:cNvPr id="193" name="Google Shape;193;gdfa1a28ae8_0_155"/>
          <p:cNvPicPr preferRelativeResize="0"/>
          <p:nvPr/>
        </p:nvPicPr>
        <p:blipFill rotWithShape="1">
          <a:blip r:embed="rId3">
            <a:alphaModFix/>
          </a:blip>
          <a:srcRect b="0" l="0" r="0" t="0"/>
          <a:stretch/>
        </p:blipFill>
        <p:spPr>
          <a:xfrm>
            <a:off x="8626860" y="5174704"/>
            <a:ext cx="1752119" cy="358920"/>
          </a:xfrm>
          <a:prstGeom prst="rect">
            <a:avLst/>
          </a:prstGeom>
          <a:noFill/>
          <a:ln>
            <a:noFill/>
          </a:ln>
        </p:spPr>
      </p:pic>
      <p:pic>
        <p:nvPicPr>
          <p:cNvPr id="194" name="Google Shape;194;gdfa1a28ae8_0_155"/>
          <p:cNvPicPr preferRelativeResize="0"/>
          <p:nvPr/>
        </p:nvPicPr>
        <p:blipFill rotWithShape="1">
          <a:blip r:embed="rId4">
            <a:alphaModFix/>
          </a:blip>
          <a:srcRect b="0" l="0" r="0" t="0"/>
          <a:stretch/>
        </p:blipFill>
        <p:spPr>
          <a:xfrm>
            <a:off x="7560669" y="5229075"/>
            <a:ext cx="907904" cy="358925"/>
          </a:xfrm>
          <a:prstGeom prst="rect">
            <a:avLst/>
          </a:prstGeom>
          <a:noFill/>
          <a:ln>
            <a:noFill/>
          </a:ln>
        </p:spPr>
      </p:pic>
      <p:sp>
        <p:nvSpPr>
          <p:cNvPr id="195" name="Google Shape;195;gdfa1a28ae8_0_155"/>
          <p:cNvSpPr txBox="1"/>
          <p:nvPr/>
        </p:nvSpPr>
        <p:spPr>
          <a:xfrm>
            <a:off x="2684875" y="367825"/>
            <a:ext cx="3439800" cy="5040000"/>
          </a:xfrm>
          <a:prstGeom prst="rect">
            <a:avLst/>
          </a:prstGeom>
          <a:noFill/>
          <a:ln>
            <a:noFill/>
          </a:ln>
          <a:effectLst>
            <a:outerShdw blurRad="40000" rotWithShape="0" dir="5400000" dist="23000">
              <a:srgbClr val="000000">
                <a:alpha val="34117"/>
              </a:srgbClr>
            </a:outerShdw>
          </a:effectLst>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rgbClr val="000000"/>
              </a:buClr>
              <a:buSzPts val="1600"/>
              <a:buFont typeface="Arial"/>
              <a:buNone/>
            </a:pPr>
            <a:r>
              <a:rPr b="0" i="0" lang="en-US" sz="1600" u="none" cap="none" strike="noStrike">
                <a:solidFill>
                  <a:srgbClr val="595959"/>
                </a:solidFill>
                <a:latin typeface="Arial"/>
                <a:ea typeface="Arial"/>
                <a:cs typeface="Arial"/>
                <a:sym typeface="Arial"/>
              </a:rPr>
              <a:t>In the end of the 9th Level the game gives you results on your personality, skills and role you can play in a team</a:t>
            </a:r>
            <a:endParaRPr b="0" i="0" sz="1600" u="none" cap="none" strike="noStrike">
              <a:solidFill>
                <a:srgbClr val="595959"/>
              </a:solidFill>
              <a:latin typeface="Arial"/>
              <a:ea typeface="Arial"/>
              <a:cs typeface="Arial"/>
              <a:sym typeface="Arial"/>
            </a:endParaRPr>
          </a:p>
          <a:p>
            <a:pPr indent="0" lvl="0" marL="0" marR="0" rtl="0" algn="l">
              <a:lnSpc>
                <a:spcPct val="90000"/>
              </a:lnSpc>
              <a:spcBef>
                <a:spcPts val="1000"/>
              </a:spcBef>
              <a:spcAft>
                <a:spcPts val="0"/>
              </a:spcAft>
              <a:buClr>
                <a:srgbClr val="000000"/>
              </a:buClr>
              <a:buSzPts val="1600"/>
              <a:buFont typeface="Arial"/>
              <a:buNone/>
            </a:pPr>
            <a:r>
              <a:t/>
            </a:r>
            <a:endParaRPr b="0" i="0" sz="1600" u="none" cap="none" strike="noStrike">
              <a:solidFill>
                <a:srgbClr val="595959"/>
              </a:solidFill>
              <a:latin typeface="Arial"/>
              <a:ea typeface="Arial"/>
              <a:cs typeface="Arial"/>
              <a:sym typeface="Arial"/>
            </a:endParaRPr>
          </a:p>
          <a:p>
            <a:pPr indent="0" lvl="0" marL="0" marR="0" rtl="0" algn="l">
              <a:lnSpc>
                <a:spcPct val="90000"/>
              </a:lnSpc>
              <a:spcBef>
                <a:spcPts val="1000"/>
              </a:spcBef>
              <a:spcAft>
                <a:spcPts val="0"/>
              </a:spcAft>
              <a:buClr>
                <a:srgbClr val="000000"/>
              </a:buClr>
              <a:buSzPts val="1600"/>
              <a:buFont typeface="Arial"/>
              <a:buNone/>
            </a:pPr>
            <a:r>
              <a:rPr b="0" i="0" lang="en-US" sz="1600" u="none" cap="none" strike="noStrike">
                <a:solidFill>
                  <a:srgbClr val="595959"/>
                </a:solidFill>
                <a:latin typeface="Arial"/>
                <a:ea typeface="Arial"/>
                <a:cs typeface="Arial"/>
                <a:sym typeface="Arial"/>
              </a:rPr>
              <a:t>The results of the game are divided in two categories:</a:t>
            </a:r>
            <a:endParaRPr b="0" i="0" sz="1600" u="none" cap="none" strike="noStrike">
              <a:solidFill>
                <a:srgbClr val="595959"/>
              </a:solidFill>
              <a:latin typeface="Arial"/>
              <a:ea typeface="Arial"/>
              <a:cs typeface="Arial"/>
              <a:sym typeface="Arial"/>
            </a:endParaRPr>
          </a:p>
          <a:p>
            <a:pPr indent="-228600" lvl="0" marL="228600" marR="0" rtl="0" algn="l">
              <a:lnSpc>
                <a:spcPct val="90000"/>
              </a:lnSpc>
              <a:spcBef>
                <a:spcPts val="1000"/>
              </a:spcBef>
              <a:spcAft>
                <a:spcPts val="0"/>
              </a:spcAft>
              <a:buClr>
                <a:srgbClr val="595959"/>
              </a:buClr>
              <a:buSzPts val="1600"/>
              <a:buFont typeface="Arial"/>
              <a:buChar char="•"/>
            </a:pPr>
            <a:r>
              <a:rPr b="0" i="0" lang="en-US" sz="1600" u="none" cap="none" strike="noStrike">
                <a:solidFill>
                  <a:srgbClr val="595959"/>
                </a:solidFill>
                <a:latin typeface="Arial"/>
                <a:ea typeface="Arial"/>
                <a:cs typeface="Arial"/>
                <a:sym typeface="Arial"/>
              </a:rPr>
              <a:t>Results based on Holland theory which are more skills oriented and help you understand your skills and the key characteristics of your personality</a:t>
            </a:r>
            <a:endParaRPr b="0" i="0" sz="1600" u="none" cap="none" strike="noStrike">
              <a:solidFill>
                <a:srgbClr val="595959"/>
              </a:solidFill>
              <a:latin typeface="Arial"/>
              <a:ea typeface="Arial"/>
              <a:cs typeface="Arial"/>
              <a:sym typeface="Arial"/>
            </a:endParaRPr>
          </a:p>
          <a:p>
            <a:pPr indent="-228600" lvl="0" marL="228600" marR="0" rtl="0" algn="l">
              <a:lnSpc>
                <a:spcPct val="90000"/>
              </a:lnSpc>
              <a:spcBef>
                <a:spcPts val="1000"/>
              </a:spcBef>
              <a:spcAft>
                <a:spcPts val="0"/>
              </a:spcAft>
              <a:buClr>
                <a:srgbClr val="595959"/>
              </a:buClr>
              <a:buSzPts val="1600"/>
              <a:buFont typeface="Arial"/>
              <a:buChar char="•"/>
            </a:pPr>
            <a:r>
              <a:rPr b="0" i="0" lang="en-US" sz="1600" u="none" cap="none" strike="noStrike">
                <a:solidFill>
                  <a:srgbClr val="595959"/>
                </a:solidFill>
                <a:latin typeface="Arial"/>
                <a:ea typeface="Arial"/>
                <a:cs typeface="Arial"/>
                <a:sym typeface="Arial"/>
              </a:rPr>
              <a:t>Results based on Belbin theory which are more oriented to roles you can play as a member in a team</a:t>
            </a:r>
            <a:endParaRPr b="0" i="0" sz="1600" u="none" cap="none" strike="noStrike">
              <a:solidFill>
                <a:srgbClr val="595959"/>
              </a:solidFill>
              <a:latin typeface="Arial"/>
              <a:ea typeface="Arial"/>
              <a:cs typeface="Arial"/>
              <a:sym typeface="Arial"/>
            </a:endParaRPr>
          </a:p>
          <a:p>
            <a:pPr indent="0" lvl="0" marL="0" marR="0" rtl="0" algn="l">
              <a:lnSpc>
                <a:spcPct val="90000"/>
              </a:lnSpc>
              <a:spcBef>
                <a:spcPts val="1000"/>
              </a:spcBef>
              <a:spcAft>
                <a:spcPts val="0"/>
              </a:spcAft>
              <a:buClr>
                <a:srgbClr val="000000"/>
              </a:buClr>
              <a:buSzPts val="1600"/>
              <a:buFont typeface="Arial"/>
              <a:buNone/>
            </a:pPr>
            <a:r>
              <a:t/>
            </a:r>
            <a:endParaRPr b="0" i="0" sz="1600" u="none" cap="none" strike="noStrike">
              <a:solidFill>
                <a:srgbClr val="595959"/>
              </a:solidFill>
              <a:latin typeface="Arial"/>
              <a:ea typeface="Arial"/>
              <a:cs typeface="Arial"/>
              <a:sym typeface="Arial"/>
            </a:endParaRPr>
          </a:p>
          <a:p>
            <a:pPr indent="0" lvl="0" marL="0" marR="0" rtl="0" algn="l">
              <a:lnSpc>
                <a:spcPct val="90000"/>
              </a:lnSpc>
              <a:spcBef>
                <a:spcPts val="1000"/>
              </a:spcBef>
              <a:spcAft>
                <a:spcPts val="0"/>
              </a:spcAft>
              <a:buClr>
                <a:srgbClr val="000000"/>
              </a:buClr>
              <a:buSzPts val="1200"/>
              <a:buFont typeface="Arial"/>
              <a:buNone/>
            </a:pPr>
            <a:r>
              <a:rPr b="0" i="1" lang="en-US" sz="1200" u="none" cap="none" strike="noStrike">
                <a:solidFill>
                  <a:srgbClr val="595959"/>
                </a:solidFill>
                <a:latin typeface="Arial"/>
                <a:ea typeface="Arial"/>
                <a:cs typeface="Arial"/>
                <a:sym typeface="Arial"/>
              </a:rPr>
              <a:t>It is important to underline here that the game is based on existing tools but it is not weighted on the local characteristics of different populations</a:t>
            </a:r>
            <a:r>
              <a:rPr b="0" i="0" lang="en-US" sz="1600" u="none" cap="none" strike="noStrike">
                <a:solidFill>
                  <a:srgbClr val="595959"/>
                </a:solidFill>
                <a:latin typeface="Arial"/>
                <a:ea typeface="Arial"/>
                <a:cs typeface="Arial"/>
                <a:sym typeface="Arial"/>
              </a:rPr>
              <a:t> </a:t>
            </a:r>
            <a:endParaRPr b="0" i="0" sz="1600" u="none" cap="none" strike="noStrike">
              <a:solidFill>
                <a:srgbClr val="595959"/>
              </a:solidFill>
              <a:latin typeface="Arial"/>
              <a:ea typeface="Arial"/>
              <a:cs typeface="Arial"/>
              <a:sym typeface="Arial"/>
            </a:endParaRPr>
          </a:p>
          <a:p>
            <a:pPr indent="0" lvl="0" marL="0" marR="0" rtl="0" algn="l">
              <a:lnSpc>
                <a:spcPct val="90000"/>
              </a:lnSpc>
              <a:spcBef>
                <a:spcPts val="1000"/>
              </a:spcBef>
              <a:spcAft>
                <a:spcPts val="0"/>
              </a:spcAft>
              <a:buClr>
                <a:srgbClr val="000000"/>
              </a:buClr>
              <a:buSzPts val="1600"/>
              <a:buFont typeface="Arial"/>
              <a:buNone/>
            </a:pPr>
            <a:r>
              <a:t/>
            </a:r>
            <a:endParaRPr b="0" i="0" sz="1600" u="none" cap="none" strike="noStrike">
              <a:solidFill>
                <a:srgbClr val="595959"/>
              </a:solidFill>
              <a:latin typeface="Arial"/>
              <a:ea typeface="Arial"/>
              <a:cs typeface="Arial"/>
              <a:sym typeface="Arial"/>
            </a:endParaRPr>
          </a:p>
        </p:txBody>
      </p:sp>
      <p:pic>
        <p:nvPicPr>
          <p:cNvPr id="196" name="Google Shape;196;gdfa1a28ae8_0_155"/>
          <p:cNvPicPr preferRelativeResize="0"/>
          <p:nvPr/>
        </p:nvPicPr>
        <p:blipFill rotWithShape="1">
          <a:blip r:embed="rId5">
            <a:alphaModFix/>
          </a:blip>
          <a:srcRect b="0" l="0" r="0" t="0"/>
          <a:stretch/>
        </p:blipFill>
        <p:spPr>
          <a:xfrm>
            <a:off x="7084350" y="165175"/>
            <a:ext cx="2374800" cy="47495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gdfa38de8ba_0_117"/>
          <p:cNvSpPr/>
          <p:nvPr/>
        </p:nvSpPr>
        <p:spPr>
          <a:xfrm>
            <a:off x="0" y="0"/>
            <a:ext cx="2374800" cy="5668800"/>
          </a:xfrm>
          <a:prstGeom prst="rect">
            <a:avLst/>
          </a:prstGeom>
          <a:solidFill>
            <a:srgbClr val="5F497A"/>
          </a:solidFill>
          <a:ln cap="flat" cmpd="sng" w="9525">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gdfa38de8ba_0_117"/>
          <p:cNvSpPr/>
          <p:nvPr/>
        </p:nvSpPr>
        <p:spPr>
          <a:xfrm>
            <a:off x="-14137" y="2355334"/>
            <a:ext cx="2374800" cy="369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RESULTS</a:t>
            </a:r>
            <a:endParaRPr b="0" i="0" sz="2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t/>
            </a:r>
            <a:endParaRPr b="0" i="0" sz="1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 </a:t>
            </a:r>
            <a:endParaRPr b="0" i="0" sz="2400" u="none" cap="none" strike="noStrike">
              <a:solidFill>
                <a:schemeClr val="lt1"/>
              </a:solidFill>
              <a:latin typeface="Arial"/>
              <a:ea typeface="Arial"/>
              <a:cs typeface="Arial"/>
              <a:sym typeface="Arial"/>
            </a:endParaRPr>
          </a:p>
        </p:txBody>
      </p:sp>
      <p:pic>
        <p:nvPicPr>
          <p:cNvPr id="203" name="Google Shape;203;gdfa38de8ba_0_117"/>
          <p:cNvPicPr preferRelativeResize="0"/>
          <p:nvPr/>
        </p:nvPicPr>
        <p:blipFill rotWithShape="1">
          <a:blip r:embed="rId3">
            <a:alphaModFix/>
          </a:blip>
          <a:srcRect b="0" l="0" r="0" t="0"/>
          <a:stretch/>
        </p:blipFill>
        <p:spPr>
          <a:xfrm>
            <a:off x="8626860" y="5174704"/>
            <a:ext cx="1752119" cy="358920"/>
          </a:xfrm>
          <a:prstGeom prst="rect">
            <a:avLst/>
          </a:prstGeom>
          <a:noFill/>
          <a:ln>
            <a:noFill/>
          </a:ln>
        </p:spPr>
      </p:pic>
      <p:pic>
        <p:nvPicPr>
          <p:cNvPr id="204" name="Google Shape;204;gdfa38de8ba_0_117"/>
          <p:cNvPicPr preferRelativeResize="0"/>
          <p:nvPr/>
        </p:nvPicPr>
        <p:blipFill rotWithShape="1">
          <a:blip r:embed="rId4">
            <a:alphaModFix/>
          </a:blip>
          <a:srcRect b="0" l="0" r="0" t="0"/>
          <a:stretch/>
        </p:blipFill>
        <p:spPr>
          <a:xfrm>
            <a:off x="7560669" y="5229075"/>
            <a:ext cx="907904" cy="358925"/>
          </a:xfrm>
          <a:prstGeom prst="rect">
            <a:avLst/>
          </a:prstGeom>
          <a:noFill/>
          <a:ln>
            <a:noFill/>
          </a:ln>
        </p:spPr>
      </p:pic>
      <p:sp>
        <p:nvSpPr>
          <p:cNvPr id="205" name="Google Shape;205;gdfa38de8ba_0_117"/>
          <p:cNvSpPr txBox="1"/>
          <p:nvPr/>
        </p:nvSpPr>
        <p:spPr>
          <a:xfrm>
            <a:off x="2684875" y="367825"/>
            <a:ext cx="3439800" cy="5040000"/>
          </a:xfrm>
          <a:prstGeom prst="rect">
            <a:avLst/>
          </a:prstGeom>
          <a:noFill/>
          <a:ln>
            <a:noFill/>
          </a:ln>
          <a:effectLst>
            <a:outerShdw blurRad="40000" rotWithShape="0" dir="5400000" dist="23000">
              <a:srgbClr val="000000">
                <a:alpha val="34120"/>
              </a:srgbClr>
            </a:outerShdw>
          </a:effectLst>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rgbClr val="000000"/>
              </a:buClr>
              <a:buSzPts val="1200"/>
              <a:buFont typeface="Arial"/>
              <a:buNone/>
            </a:pPr>
            <a:r>
              <a:rPr lang="en-US" sz="1600">
                <a:solidFill>
                  <a:srgbClr val="595959"/>
                </a:solidFill>
              </a:rPr>
              <a:t>You can also find some key points on these 2 theories </a:t>
            </a:r>
            <a:endParaRPr b="0" i="0" sz="1600" u="none" cap="none" strike="noStrike">
              <a:solidFill>
                <a:srgbClr val="595959"/>
              </a:solidFill>
              <a:latin typeface="Arial"/>
              <a:ea typeface="Arial"/>
              <a:cs typeface="Arial"/>
              <a:sym typeface="Arial"/>
            </a:endParaRPr>
          </a:p>
          <a:p>
            <a:pPr indent="0" lvl="0" marL="0" marR="0" rtl="0" algn="l">
              <a:lnSpc>
                <a:spcPct val="90000"/>
              </a:lnSpc>
              <a:spcBef>
                <a:spcPts val="1000"/>
              </a:spcBef>
              <a:spcAft>
                <a:spcPts val="0"/>
              </a:spcAft>
              <a:buClr>
                <a:srgbClr val="000000"/>
              </a:buClr>
              <a:buSzPts val="1600"/>
              <a:buFont typeface="Arial"/>
              <a:buNone/>
            </a:pPr>
            <a:r>
              <a:t/>
            </a:r>
            <a:endParaRPr b="0" i="0" sz="1600" u="none" cap="none" strike="noStrike">
              <a:solidFill>
                <a:srgbClr val="595959"/>
              </a:solidFill>
              <a:latin typeface="Arial"/>
              <a:ea typeface="Arial"/>
              <a:cs typeface="Arial"/>
              <a:sym typeface="Arial"/>
            </a:endParaRPr>
          </a:p>
        </p:txBody>
      </p:sp>
      <p:pic>
        <p:nvPicPr>
          <p:cNvPr id="206" name="Google Shape;206;gdfa38de8ba_0_117"/>
          <p:cNvPicPr preferRelativeResize="0"/>
          <p:nvPr/>
        </p:nvPicPr>
        <p:blipFill>
          <a:blip r:embed="rId5">
            <a:alphaModFix/>
          </a:blip>
          <a:stretch>
            <a:fillRect/>
          </a:stretch>
        </p:blipFill>
        <p:spPr>
          <a:xfrm>
            <a:off x="6596550" y="145750"/>
            <a:ext cx="2434952" cy="486990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gdfa38de8ba_0_83"/>
          <p:cNvSpPr/>
          <p:nvPr/>
        </p:nvSpPr>
        <p:spPr>
          <a:xfrm>
            <a:off x="0" y="0"/>
            <a:ext cx="2374800" cy="5668800"/>
          </a:xfrm>
          <a:prstGeom prst="rect">
            <a:avLst/>
          </a:prstGeom>
          <a:solidFill>
            <a:srgbClr val="5F497A"/>
          </a:solidFill>
          <a:ln cap="flat" cmpd="sng" w="9525">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 name="Google Shape;212;gdfa38de8ba_0_83"/>
          <p:cNvSpPr/>
          <p:nvPr/>
        </p:nvSpPr>
        <p:spPr>
          <a:xfrm>
            <a:off x="-14137" y="2355334"/>
            <a:ext cx="2374800" cy="369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RESULTS</a:t>
            </a:r>
            <a:endParaRPr b="0" i="0" sz="2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t/>
            </a:r>
            <a:endParaRPr b="0" i="0" sz="1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 </a:t>
            </a:r>
            <a:endParaRPr b="0" i="0" sz="2400" u="none" cap="none" strike="noStrike">
              <a:solidFill>
                <a:schemeClr val="lt1"/>
              </a:solidFill>
              <a:latin typeface="Arial"/>
              <a:ea typeface="Arial"/>
              <a:cs typeface="Arial"/>
              <a:sym typeface="Arial"/>
            </a:endParaRPr>
          </a:p>
        </p:txBody>
      </p:sp>
      <p:pic>
        <p:nvPicPr>
          <p:cNvPr id="213" name="Google Shape;213;gdfa38de8ba_0_83"/>
          <p:cNvPicPr preferRelativeResize="0"/>
          <p:nvPr/>
        </p:nvPicPr>
        <p:blipFill rotWithShape="1">
          <a:blip r:embed="rId3">
            <a:alphaModFix/>
          </a:blip>
          <a:srcRect b="0" l="0" r="0" t="0"/>
          <a:stretch/>
        </p:blipFill>
        <p:spPr>
          <a:xfrm>
            <a:off x="8626860" y="5174704"/>
            <a:ext cx="1752119" cy="358920"/>
          </a:xfrm>
          <a:prstGeom prst="rect">
            <a:avLst/>
          </a:prstGeom>
          <a:noFill/>
          <a:ln>
            <a:noFill/>
          </a:ln>
        </p:spPr>
      </p:pic>
      <p:pic>
        <p:nvPicPr>
          <p:cNvPr id="214" name="Google Shape;214;gdfa38de8ba_0_83"/>
          <p:cNvPicPr preferRelativeResize="0"/>
          <p:nvPr/>
        </p:nvPicPr>
        <p:blipFill rotWithShape="1">
          <a:blip r:embed="rId4">
            <a:alphaModFix/>
          </a:blip>
          <a:srcRect b="0" l="0" r="0" t="0"/>
          <a:stretch/>
        </p:blipFill>
        <p:spPr>
          <a:xfrm>
            <a:off x="7560669" y="5229075"/>
            <a:ext cx="907904" cy="358925"/>
          </a:xfrm>
          <a:prstGeom prst="rect">
            <a:avLst/>
          </a:prstGeom>
          <a:noFill/>
          <a:ln>
            <a:noFill/>
          </a:ln>
        </p:spPr>
      </p:pic>
      <p:sp>
        <p:nvSpPr>
          <p:cNvPr id="215" name="Google Shape;215;gdfa38de8ba_0_83"/>
          <p:cNvSpPr txBox="1"/>
          <p:nvPr/>
        </p:nvSpPr>
        <p:spPr>
          <a:xfrm>
            <a:off x="2684875" y="367825"/>
            <a:ext cx="3439800" cy="5040000"/>
          </a:xfrm>
          <a:prstGeom prst="rect">
            <a:avLst/>
          </a:prstGeom>
          <a:noFill/>
          <a:ln>
            <a:noFill/>
          </a:ln>
          <a:effectLst>
            <a:outerShdw blurRad="40000" rotWithShape="0" dir="5400000" dist="23000">
              <a:srgbClr val="000000">
                <a:alpha val="34120"/>
              </a:srgbClr>
            </a:outerShdw>
          </a:effectLst>
        </p:spPr>
        <p:txBody>
          <a:bodyPr anchorCtr="0" anchor="t" bIns="45700" lIns="91425" spcFirstLastPara="1" rIns="91425" wrap="square" tIns="45700">
            <a:noAutofit/>
          </a:bodyPr>
          <a:lstStyle/>
          <a:p>
            <a:pPr indent="-228600" lvl="0" marL="228600" marR="0" rtl="0" algn="l">
              <a:lnSpc>
                <a:spcPct val="90000"/>
              </a:lnSpc>
              <a:spcBef>
                <a:spcPts val="1000"/>
              </a:spcBef>
              <a:spcAft>
                <a:spcPts val="0"/>
              </a:spcAft>
              <a:buClr>
                <a:srgbClr val="595959"/>
              </a:buClr>
              <a:buSzPts val="1600"/>
              <a:buFont typeface="Arial"/>
              <a:buChar char="•"/>
            </a:pPr>
            <a:r>
              <a:rPr lang="en-US" sz="1600">
                <a:solidFill>
                  <a:srgbClr val="595959"/>
                </a:solidFill>
              </a:rPr>
              <a:t>The main screen showing the results includes these 2 categories divided by one line.</a:t>
            </a:r>
            <a:endParaRPr sz="1600">
              <a:solidFill>
                <a:srgbClr val="595959"/>
              </a:solidFill>
            </a:endParaRPr>
          </a:p>
          <a:p>
            <a:pPr indent="-228600" lvl="0" marL="228600" marR="0" rtl="0" algn="l">
              <a:lnSpc>
                <a:spcPct val="90000"/>
              </a:lnSpc>
              <a:spcBef>
                <a:spcPts val="1000"/>
              </a:spcBef>
              <a:spcAft>
                <a:spcPts val="0"/>
              </a:spcAft>
              <a:buClr>
                <a:srgbClr val="595959"/>
              </a:buClr>
              <a:buSzPts val="1600"/>
              <a:buChar char="•"/>
            </a:pPr>
            <a:r>
              <a:rPr lang="en-US" sz="1600">
                <a:solidFill>
                  <a:srgbClr val="595959"/>
                </a:solidFill>
              </a:rPr>
              <a:t>In the bar of each personality you can </a:t>
            </a:r>
            <a:r>
              <a:rPr lang="en-US" sz="1600">
                <a:solidFill>
                  <a:srgbClr val="595959"/>
                </a:solidFill>
              </a:rPr>
              <a:t>find</a:t>
            </a:r>
            <a:r>
              <a:rPr lang="en-US" sz="1600">
                <a:solidFill>
                  <a:srgbClr val="595959"/>
                </a:solidFill>
              </a:rPr>
              <a:t> the percentage you have its characteristics. there larger is the percentage the closer you are to this personality</a:t>
            </a:r>
            <a:endParaRPr sz="1600">
              <a:solidFill>
                <a:srgbClr val="595959"/>
              </a:solidFill>
            </a:endParaRPr>
          </a:p>
          <a:p>
            <a:pPr indent="-228600" lvl="0" marL="228600" marR="0" rtl="0" algn="l">
              <a:lnSpc>
                <a:spcPct val="90000"/>
              </a:lnSpc>
              <a:spcBef>
                <a:spcPts val="1000"/>
              </a:spcBef>
              <a:spcAft>
                <a:spcPts val="0"/>
              </a:spcAft>
              <a:buClr>
                <a:srgbClr val="595959"/>
              </a:buClr>
              <a:buSzPts val="1600"/>
              <a:buChar char="•"/>
            </a:pPr>
            <a:r>
              <a:rPr lang="en-US" sz="1600">
                <a:solidFill>
                  <a:srgbClr val="595959"/>
                </a:solidFill>
              </a:rPr>
              <a:t>If you click on one of these personalities you will see more </a:t>
            </a:r>
            <a:r>
              <a:rPr lang="en-US" sz="1600">
                <a:solidFill>
                  <a:srgbClr val="595959"/>
                </a:solidFill>
              </a:rPr>
              <a:t>analytical</a:t>
            </a:r>
            <a:r>
              <a:rPr lang="en-US" sz="1600">
                <a:solidFill>
                  <a:srgbClr val="595959"/>
                </a:solidFill>
              </a:rPr>
              <a:t> results about the characteristics of this personality, the most common interests, the potential work environments and the potential position in a social startup</a:t>
            </a:r>
            <a:endParaRPr sz="1600">
              <a:solidFill>
                <a:srgbClr val="595959"/>
              </a:solidFill>
            </a:endParaRPr>
          </a:p>
          <a:p>
            <a:pPr indent="0" lvl="0" marL="0" marR="0" rtl="0" algn="l">
              <a:lnSpc>
                <a:spcPct val="90000"/>
              </a:lnSpc>
              <a:spcBef>
                <a:spcPts val="1000"/>
              </a:spcBef>
              <a:spcAft>
                <a:spcPts val="0"/>
              </a:spcAft>
              <a:buClr>
                <a:srgbClr val="000000"/>
              </a:buClr>
              <a:buSzPts val="1600"/>
              <a:buFont typeface="Arial"/>
              <a:buNone/>
            </a:pPr>
            <a:r>
              <a:t/>
            </a:r>
            <a:endParaRPr b="0" i="0" sz="1600" u="none" cap="none" strike="noStrike">
              <a:solidFill>
                <a:srgbClr val="595959"/>
              </a:solidFill>
              <a:latin typeface="Arial"/>
              <a:ea typeface="Arial"/>
              <a:cs typeface="Arial"/>
              <a:sym typeface="Arial"/>
            </a:endParaRPr>
          </a:p>
        </p:txBody>
      </p:sp>
      <p:pic>
        <p:nvPicPr>
          <p:cNvPr id="216" name="Google Shape;216;gdfa38de8ba_0_83"/>
          <p:cNvPicPr preferRelativeResize="0"/>
          <p:nvPr/>
        </p:nvPicPr>
        <p:blipFill>
          <a:blip r:embed="rId5">
            <a:alphaModFix/>
          </a:blip>
          <a:stretch>
            <a:fillRect/>
          </a:stretch>
        </p:blipFill>
        <p:spPr>
          <a:xfrm>
            <a:off x="7102375" y="367825"/>
            <a:ext cx="2116826" cy="423360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gdfa38de8ba_0_94"/>
          <p:cNvSpPr/>
          <p:nvPr/>
        </p:nvSpPr>
        <p:spPr>
          <a:xfrm>
            <a:off x="0" y="0"/>
            <a:ext cx="2374800" cy="5668800"/>
          </a:xfrm>
          <a:prstGeom prst="rect">
            <a:avLst/>
          </a:prstGeom>
          <a:solidFill>
            <a:srgbClr val="5F497A"/>
          </a:solidFill>
          <a:ln cap="flat" cmpd="sng" w="9525">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 name="Google Shape;222;gdfa38de8ba_0_94"/>
          <p:cNvSpPr/>
          <p:nvPr/>
        </p:nvSpPr>
        <p:spPr>
          <a:xfrm>
            <a:off x="-14137" y="2355334"/>
            <a:ext cx="2374800" cy="369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RESULTS</a:t>
            </a:r>
            <a:endParaRPr b="0" i="0" sz="2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t/>
            </a:r>
            <a:endParaRPr b="0" i="0" sz="1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 </a:t>
            </a:r>
            <a:endParaRPr b="0" i="0" sz="2400" u="none" cap="none" strike="noStrike">
              <a:solidFill>
                <a:schemeClr val="lt1"/>
              </a:solidFill>
              <a:latin typeface="Arial"/>
              <a:ea typeface="Arial"/>
              <a:cs typeface="Arial"/>
              <a:sym typeface="Arial"/>
            </a:endParaRPr>
          </a:p>
        </p:txBody>
      </p:sp>
      <p:pic>
        <p:nvPicPr>
          <p:cNvPr id="223" name="Google Shape;223;gdfa38de8ba_0_94"/>
          <p:cNvPicPr preferRelativeResize="0"/>
          <p:nvPr/>
        </p:nvPicPr>
        <p:blipFill rotWithShape="1">
          <a:blip r:embed="rId3">
            <a:alphaModFix/>
          </a:blip>
          <a:srcRect b="0" l="0" r="0" t="0"/>
          <a:stretch/>
        </p:blipFill>
        <p:spPr>
          <a:xfrm>
            <a:off x="8626860" y="5174704"/>
            <a:ext cx="1752119" cy="358920"/>
          </a:xfrm>
          <a:prstGeom prst="rect">
            <a:avLst/>
          </a:prstGeom>
          <a:noFill/>
          <a:ln>
            <a:noFill/>
          </a:ln>
        </p:spPr>
      </p:pic>
      <p:pic>
        <p:nvPicPr>
          <p:cNvPr id="224" name="Google Shape;224;gdfa38de8ba_0_94"/>
          <p:cNvPicPr preferRelativeResize="0"/>
          <p:nvPr/>
        </p:nvPicPr>
        <p:blipFill rotWithShape="1">
          <a:blip r:embed="rId4">
            <a:alphaModFix/>
          </a:blip>
          <a:srcRect b="0" l="0" r="0" t="0"/>
          <a:stretch/>
        </p:blipFill>
        <p:spPr>
          <a:xfrm>
            <a:off x="7560669" y="5229075"/>
            <a:ext cx="907904" cy="358925"/>
          </a:xfrm>
          <a:prstGeom prst="rect">
            <a:avLst/>
          </a:prstGeom>
          <a:noFill/>
          <a:ln>
            <a:noFill/>
          </a:ln>
        </p:spPr>
      </p:pic>
      <p:pic>
        <p:nvPicPr>
          <p:cNvPr id="225" name="Google Shape;225;gdfa38de8ba_0_94"/>
          <p:cNvPicPr preferRelativeResize="0"/>
          <p:nvPr/>
        </p:nvPicPr>
        <p:blipFill>
          <a:blip r:embed="rId5">
            <a:alphaModFix/>
          </a:blip>
          <a:stretch>
            <a:fillRect/>
          </a:stretch>
        </p:blipFill>
        <p:spPr>
          <a:xfrm>
            <a:off x="6496475" y="103468"/>
            <a:ext cx="2436525" cy="4873049"/>
          </a:xfrm>
          <a:prstGeom prst="rect">
            <a:avLst/>
          </a:prstGeom>
          <a:noFill/>
          <a:ln>
            <a:noFill/>
          </a:ln>
        </p:spPr>
      </p:pic>
      <p:pic>
        <p:nvPicPr>
          <p:cNvPr id="226" name="Google Shape;226;gdfa38de8ba_0_94"/>
          <p:cNvPicPr preferRelativeResize="0"/>
          <p:nvPr/>
        </p:nvPicPr>
        <p:blipFill>
          <a:blip r:embed="rId6">
            <a:alphaModFix/>
          </a:blip>
          <a:stretch>
            <a:fillRect/>
          </a:stretch>
        </p:blipFill>
        <p:spPr>
          <a:xfrm>
            <a:off x="3226025" y="103439"/>
            <a:ext cx="2436525" cy="487307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pic>
        <p:nvPicPr>
          <p:cNvPr id="231" name="Google Shape;231;gdfa38de8ba_0_128"/>
          <p:cNvPicPr preferRelativeResize="0"/>
          <p:nvPr/>
        </p:nvPicPr>
        <p:blipFill rotWithShape="1">
          <a:blip r:embed="rId3">
            <a:alphaModFix/>
          </a:blip>
          <a:srcRect b="0" l="0" r="0" t="0"/>
          <a:stretch/>
        </p:blipFill>
        <p:spPr>
          <a:xfrm>
            <a:off x="8626860" y="5174704"/>
            <a:ext cx="1752119" cy="358920"/>
          </a:xfrm>
          <a:prstGeom prst="rect">
            <a:avLst/>
          </a:prstGeom>
          <a:noFill/>
          <a:ln>
            <a:noFill/>
          </a:ln>
        </p:spPr>
      </p:pic>
      <p:pic>
        <p:nvPicPr>
          <p:cNvPr id="232" name="Google Shape;232;gdfa38de8ba_0_128"/>
          <p:cNvPicPr preferRelativeResize="0"/>
          <p:nvPr/>
        </p:nvPicPr>
        <p:blipFill rotWithShape="1">
          <a:blip r:embed="rId4">
            <a:alphaModFix/>
          </a:blip>
          <a:srcRect b="0" l="0" r="0" t="0"/>
          <a:stretch/>
        </p:blipFill>
        <p:spPr>
          <a:xfrm>
            <a:off x="7560669" y="5229075"/>
            <a:ext cx="907904" cy="358925"/>
          </a:xfrm>
          <a:prstGeom prst="rect">
            <a:avLst/>
          </a:prstGeom>
          <a:noFill/>
          <a:ln>
            <a:noFill/>
          </a:ln>
        </p:spPr>
      </p:pic>
      <p:sp>
        <p:nvSpPr>
          <p:cNvPr id="233" name="Google Shape;233;gdfa38de8ba_0_128"/>
          <p:cNvSpPr txBox="1"/>
          <p:nvPr/>
        </p:nvSpPr>
        <p:spPr>
          <a:xfrm>
            <a:off x="2701282" y="1546550"/>
            <a:ext cx="4859400" cy="983400"/>
          </a:xfrm>
          <a:prstGeom prst="rect">
            <a:avLst/>
          </a:prstGeom>
          <a:noFill/>
          <a:ln>
            <a:noFill/>
          </a:ln>
        </p:spPr>
        <p:txBody>
          <a:bodyPr anchorCtr="0" anchor="t" bIns="45000" lIns="90000" spcFirstLastPara="1" rIns="90000" wrap="square" tIns="45000">
            <a:noAutofit/>
          </a:bodyPr>
          <a:lstStyle/>
          <a:p>
            <a:pPr indent="0" lvl="0" marL="0" marR="0" rtl="0" algn="ctr">
              <a:lnSpc>
                <a:spcPct val="100000"/>
              </a:lnSpc>
              <a:spcBef>
                <a:spcPts val="0"/>
              </a:spcBef>
              <a:spcAft>
                <a:spcPts val="0"/>
              </a:spcAft>
              <a:buClr>
                <a:srgbClr val="000000"/>
              </a:buClr>
              <a:buSzPts val="4800"/>
              <a:buFont typeface="Arial"/>
              <a:buNone/>
            </a:pPr>
            <a:r>
              <a:rPr lang="en-US" sz="4800">
                <a:solidFill>
                  <a:schemeClr val="dk1"/>
                </a:solidFill>
              </a:rPr>
              <a:t>LET’S PLAY the </a:t>
            </a:r>
            <a:r>
              <a:rPr b="0" i="0" lang="en-US" sz="4800" u="none" cap="none" strike="noStrike">
                <a:solidFill>
                  <a:schemeClr val="dk1"/>
                </a:solidFill>
                <a:latin typeface="Arial"/>
                <a:ea typeface="Arial"/>
                <a:cs typeface="Arial"/>
                <a:sym typeface="Arial"/>
              </a:rPr>
              <a:t>INSPIRE G</a:t>
            </a:r>
            <a:r>
              <a:rPr lang="en-US" sz="4800">
                <a:solidFill>
                  <a:schemeClr val="dk1"/>
                </a:solidFill>
              </a:rPr>
              <a:t>AME</a:t>
            </a:r>
            <a:r>
              <a:rPr b="0" i="0" lang="en-US" sz="1000" u="none" cap="none" strike="noStrike">
                <a:solidFill>
                  <a:schemeClr val="dk1"/>
                </a:solidFill>
                <a:latin typeface="Arial"/>
                <a:ea typeface="Arial"/>
                <a:cs typeface="Arial"/>
                <a:sym typeface="Arial"/>
              </a:rPr>
              <a:t>  </a:t>
            </a:r>
            <a:endParaRPr b="0"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chemeClr val="dk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26"/>
          <p:cNvSpPr/>
          <p:nvPr/>
        </p:nvSpPr>
        <p:spPr>
          <a:xfrm>
            <a:off x="-1" y="0"/>
            <a:ext cx="10080600" cy="5668800"/>
          </a:xfrm>
          <a:prstGeom prst="rect">
            <a:avLst/>
          </a:prstGeom>
          <a:solidFill>
            <a:srgbClr val="5F497A"/>
          </a:solidFill>
          <a:ln cap="flat" cmpd="sng" w="9525">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 name="Google Shape;239;p26"/>
          <p:cNvSpPr/>
          <p:nvPr/>
        </p:nvSpPr>
        <p:spPr>
          <a:xfrm>
            <a:off x="1080000" y="3581640"/>
            <a:ext cx="8228100" cy="989400"/>
          </a:xfrm>
          <a:prstGeom prst="rect">
            <a:avLst/>
          </a:prstGeom>
          <a:noFill/>
          <a:ln>
            <a:noFill/>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rgbClr val="FFFFFF"/>
                </a:solidFill>
                <a:latin typeface="Arial"/>
                <a:ea typeface="Arial"/>
                <a:cs typeface="Arial"/>
                <a:sym typeface="Arial"/>
              </a:rPr>
              <a:t>THANK YOU!!</a:t>
            </a:r>
            <a:endParaRPr b="0" i="0" sz="4400" u="none" cap="none" strike="noStrike">
              <a:solidFill>
                <a:schemeClr val="dk1"/>
              </a:solidFill>
              <a:latin typeface="Arial"/>
              <a:ea typeface="Arial"/>
              <a:cs typeface="Arial"/>
              <a:sym typeface="Arial"/>
            </a:endParaRPr>
          </a:p>
        </p:txBody>
      </p:sp>
      <p:sp>
        <p:nvSpPr>
          <p:cNvPr id="240" name="Google Shape;240;p26"/>
          <p:cNvSpPr/>
          <p:nvPr/>
        </p:nvSpPr>
        <p:spPr>
          <a:xfrm>
            <a:off x="6768000" y="4838760"/>
            <a:ext cx="3238800" cy="698100"/>
          </a:xfrm>
          <a:prstGeom prst="rect">
            <a:avLst/>
          </a:prstGeom>
          <a:noFill/>
          <a:ln>
            <a:noFill/>
          </a:ln>
        </p:spPr>
        <p:txBody>
          <a:bodyPr anchorCtr="0" anchor="t" bIns="45000" lIns="90000" spcFirstLastPara="1" rIns="90000" wrap="square" tIns="45000">
            <a:noAutofit/>
          </a:bodyPr>
          <a:lstStyle/>
          <a:p>
            <a:pPr indent="0" lvl="0" marL="0" marR="0" rtl="0" algn="just">
              <a:lnSpc>
                <a:spcPct val="100000"/>
              </a:lnSpc>
              <a:spcBef>
                <a:spcPts val="0"/>
              </a:spcBef>
              <a:spcAft>
                <a:spcPts val="0"/>
              </a:spcAft>
              <a:buClr>
                <a:srgbClr val="000000"/>
              </a:buClr>
              <a:buSzPts val="800"/>
              <a:buFont typeface="Arial"/>
              <a:buNone/>
            </a:pPr>
            <a:r>
              <a:rPr b="0" i="0" lang="en-US" sz="800" u="none" cap="none" strike="noStrike">
                <a:solidFill>
                  <a:srgbClr val="009999"/>
                </a:solidFill>
                <a:latin typeface="Arial"/>
                <a:ea typeface="Arial"/>
                <a:cs typeface="Arial"/>
                <a:sym typeface="Arial"/>
              </a:rPr>
              <a:t>This presentation is related to the Project made by the beneficiaries jointly or individually in any form and using any means shall indicate that it reflects only the authors view and  the National Agency and the European Commision are not responsible for any use that may be made of the information it contains.</a:t>
            </a:r>
            <a:endParaRPr b="0" i="0" sz="800" u="none" cap="none" strike="noStrike">
              <a:solidFill>
                <a:schemeClr val="dk1"/>
              </a:solidFill>
              <a:latin typeface="Arial"/>
              <a:ea typeface="Arial"/>
              <a:cs typeface="Arial"/>
              <a:sym typeface="Arial"/>
            </a:endParaRPr>
          </a:p>
        </p:txBody>
      </p:sp>
      <p:pic>
        <p:nvPicPr>
          <p:cNvPr id="241" name="Google Shape;241;p26"/>
          <p:cNvPicPr preferRelativeResize="0"/>
          <p:nvPr/>
        </p:nvPicPr>
        <p:blipFill rotWithShape="1">
          <a:blip r:embed="rId3">
            <a:alphaModFix/>
          </a:blip>
          <a:srcRect b="0" l="0" r="0" t="0"/>
          <a:stretch/>
        </p:blipFill>
        <p:spPr>
          <a:xfrm>
            <a:off x="6562440" y="20880"/>
            <a:ext cx="3505319" cy="718919"/>
          </a:xfrm>
          <a:prstGeom prst="rect">
            <a:avLst/>
          </a:prstGeom>
          <a:noFill/>
          <a:ln>
            <a:noFill/>
          </a:ln>
        </p:spPr>
      </p:pic>
      <p:sp>
        <p:nvSpPr>
          <p:cNvPr id="242" name="Google Shape;242;p26"/>
          <p:cNvSpPr txBox="1"/>
          <p:nvPr/>
        </p:nvSpPr>
        <p:spPr>
          <a:xfrm>
            <a:off x="3713040" y="2651402"/>
            <a:ext cx="2849400" cy="983400"/>
          </a:xfrm>
          <a:prstGeom prst="rect">
            <a:avLst/>
          </a:prstGeom>
          <a:noFill/>
          <a:ln>
            <a:noFill/>
          </a:ln>
        </p:spPr>
        <p:txBody>
          <a:bodyPr anchorCtr="0" anchor="t" bIns="45000" lIns="90000" spcFirstLastPara="1" rIns="90000" wrap="square" tIns="45000">
            <a:noAutofit/>
          </a:bodyPr>
          <a:lstStyle/>
          <a:p>
            <a:pPr indent="0" lvl="0" marL="0" marR="0" rtl="0" algn="ctr">
              <a:lnSpc>
                <a:spcPct val="100000"/>
              </a:lnSpc>
              <a:spcBef>
                <a:spcPts val="0"/>
              </a:spcBef>
              <a:spcAft>
                <a:spcPts val="0"/>
              </a:spcAft>
              <a:buClr>
                <a:srgbClr val="000000"/>
              </a:buClr>
              <a:buSzPts val="4800"/>
              <a:buFont typeface="Arial"/>
              <a:buNone/>
            </a:pPr>
            <a:r>
              <a:rPr b="0" i="0" lang="en-US" sz="4800" u="none" cap="none" strike="noStrike">
                <a:solidFill>
                  <a:srgbClr val="FFFFFF"/>
                </a:solidFill>
                <a:latin typeface="Arial"/>
                <a:ea typeface="Arial"/>
                <a:cs typeface="Arial"/>
                <a:sym typeface="Arial"/>
              </a:rPr>
              <a:t>INSPIRE</a:t>
            </a:r>
            <a:r>
              <a:rPr b="0" i="0" lang="en-US" sz="1000" u="none" cap="none" strike="noStrike">
                <a:solidFill>
                  <a:srgbClr val="FFFFF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lt1"/>
                </a:solidFill>
                <a:latin typeface="Arial"/>
                <a:ea typeface="Arial"/>
                <a:cs typeface="Arial"/>
                <a:sym typeface="Arial"/>
              </a:rPr>
              <a:t>2019-3-EL02-KA205-005215</a:t>
            </a:r>
            <a:endParaRPr b="0" i="0" sz="1000" u="none" cap="none" strike="noStrike">
              <a:solidFill>
                <a:schemeClr val="lt1"/>
              </a:solidFill>
              <a:latin typeface="Arial"/>
              <a:ea typeface="Arial"/>
              <a:cs typeface="Arial"/>
              <a:sym typeface="Arial"/>
            </a:endParaRPr>
          </a:p>
        </p:txBody>
      </p:sp>
      <p:pic>
        <p:nvPicPr>
          <p:cNvPr id="243" name="Google Shape;243;p26"/>
          <p:cNvPicPr preferRelativeResize="0"/>
          <p:nvPr/>
        </p:nvPicPr>
        <p:blipFill rotWithShape="1">
          <a:blip r:embed="rId4">
            <a:alphaModFix/>
          </a:blip>
          <a:srcRect b="0" l="0" r="0" t="0"/>
          <a:stretch/>
        </p:blipFill>
        <p:spPr>
          <a:xfrm>
            <a:off x="3751437" y="1504450"/>
            <a:ext cx="2849400" cy="112646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gdfa38de8ba_0_0"/>
          <p:cNvSpPr/>
          <p:nvPr/>
        </p:nvSpPr>
        <p:spPr>
          <a:xfrm>
            <a:off x="0" y="0"/>
            <a:ext cx="2374800" cy="5668800"/>
          </a:xfrm>
          <a:prstGeom prst="rect">
            <a:avLst/>
          </a:prstGeom>
          <a:solidFill>
            <a:srgbClr val="5F497A"/>
          </a:solidFill>
          <a:ln cap="flat" cmpd="sng" w="9525">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 name="Google Shape;69;gdfa38de8ba_0_0"/>
          <p:cNvSpPr/>
          <p:nvPr/>
        </p:nvSpPr>
        <p:spPr>
          <a:xfrm>
            <a:off x="-14137" y="2355334"/>
            <a:ext cx="2374800" cy="369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MENU</a:t>
            </a:r>
            <a:endParaRPr b="0" i="0" sz="2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t/>
            </a:r>
            <a:endParaRPr b="0" i="0" sz="1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 </a:t>
            </a:r>
            <a:endParaRPr b="0" i="0" sz="2400" u="none" cap="none" strike="noStrike">
              <a:solidFill>
                <a:schemeClr val="lt1"/>
              </a:solidFill>
              <a:latin typeface="Arial"/>
              <a:ea typeface="Arial"/>
              <a:cs typeface="Arial"/>
              <a:sym typeface="Arial"/>
            </a:endParaRPr>
          </a:p>
        </p:txBody>
      </p:sp>
      <p:pic>
        <p:nvPicPr>
          <p:cNvPr id="70" name="Google Shape;70;gdfa38de8ba_0_0"/>
          <p:cNvPicPr preferRelativeResize="0"/>
          <p:nvPr/>
        </p:nvPicPr>
        <p:blipFill rotWithShape="1">
          <a:blip r:embed="rId3">
            <a:alphaModFix/>
          </a:blip>
          <a:srcRect b="0" l="0" r="0" t="0"/>
          <a:stretch/>
        </p:blipFill>
        <p:spPr>
          <a:xfrm>
            <a:off x="8626860" y="5174704"/>
            <a:ext cx="1752119" cy="358920"/>
          </a:xfrm>
          <a:prstGeom prst="rect">
            <a:avLst/>
          </a:prstGeom>
          <a:noFill/>
          <a:ln>
            <a:noFill/>
          </a:ln>
        </p:spPr>
      </p:pic>
      <p:pic>
        <p:nvPicPr>
          <p:cNvPr id="71" name="Google Shape;71;gdfa38de8ba_0_0"/>
          <p:cNvPicPr preferRelativeResize="0"/>
          <p:nvPr/>
        </p:nvPicPr>
        <p:blipFill rotWithShape="1">
          <a:blip r:embed="rId4">
            <a:alphaModFix/>
          </a:blip>
          <a:srcRect b="0" l="0" r="0" t="0"/>
          <a:stretch/>
        </p:blipFill>
        <p:spPr>
          <a:xfrm>
            <a:off x="7560669" y="5229075"/>
            <a:ext cx="907904" cy="358925"/>
          </a:xfrm>
          <a:prstGeom prst="rect">
            <a:avLst/>
          </a:prstGeom>
          <a:noFill/>
          <a:ln>
            <a:noFill/>
          </a:ln>
        </p:spPr>
      </p:pic>
      <p:sp>
        <p:nvSpPr>
          <p:cNvPr id="72" name="Google Shape;72;gdfa38de8ba_0_0"/>
          <p:cNvSpPr txBox="1"/>
          <p:nvPr/>
        </p:nvSpPr>
        <p:spPr>
          <a:xfrm>
            <a:off x="2684875" y="367825"/>
            <a:ext cx="4176600" cy="5040000"/>
          </a:xfrm>
          <a:prstGeom prst="rect">
            <a:avLst/>
          </a:prstGeom>
          <a:noFill/>
          <a:ln>
            <a:noFill/>
          </a:ln>
          <a:effectLst>
            <a:outerShdw blurRad="40000" rotWithShape="0" dir="5400000" dist="23000">
              <a:srgbClr val="000000">
                <a:alpha val="34120"/>
              </a:srgbClr>
            </a:outerShdw>
          </a:effectLst>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rgbClr val="000000"/>
              </a:buClr>
              <a:buSzPts val="1600"/>
              <a:buFont typeface="Arial"/>
              <a:buNone/>
            </a:pPr>
            <a:r>
              <a:rPr b="0" i="0" lang="en-US" sz="1600" u="none" cap="none" strike="noStrike">
                <a:solidFill>
                  <a:srgbClr val="595959"/>
                </a:solidFill>
                <a:latin typeface="Arial"/>
                <a:ea typeface="Arial"/>
                <a:cs typeface="Arial"/>
                <a:sym typeface="Arial"/>
              </a:rPr>
              <a:t>The </a:t>
            </a:r>
            <a:r>
              <a:rPr lang="en-US" sz="1600">
                <a:solidFill>
                  <a:srgbClr val="595959"/>
                </a:solidFill>
              </a:rPr>
              <a:t>navigation into the game menu is very easy. You just have to read the text in order to:</a:t>
            </a:r>
            <a:endParaRPr b="0" i="0" sz="1600" u="none" cap="none" strike="noStrike">
              <a:solidFill>
                <a:srgbClr val="595959"/>
              </a:solidFill>
              <a:latin typeface="Arial"/>
              <a:ea typeface="Arial"/>
              <a:cs typeface="Arial"/>
              <a:sym typeface="Arial"/>
            </a:endParaRPr>
          </a:p>
          <a:p>
            <a:pPr indent="-228600" lvl="0" marL="228600" marR="0" rtl="0" algn="l">
              <a:lnSpc>
                <a:spcPct val="90000"/>
              </a:lnSpc>
              <a:spcBef>
                <a:spcPts val="1000"/>
              </a:spcBef>
              <a:spcAft>
                <a:spcPts val="0"/>
              </a:spcAft>
              <a:buClr>
                <a:srgbClr val="595959"/>
              </a:buClr>
              <a:buSzPts val="1600"/>
              <a:buFont typeface="Arial"/>
              <a:buChar char="•"/>
            </a:pPr>
            <a:r>
              <a:rPr lang="en-US" sz="1600">
                <a:solidFill>
                  <a:srgbClr val="595959"/>
                </a:solidFill>
              </a:rPr>
              <a:t>Start a new game</a:t>
            </a:r>
            <a:endParaRPr b="0" i="0" sz="1600" u="none" cap="none" strike="noStrike">
              <a:solidFill>
                <a:srgbClr val="595959"/>
              </a:solidFill>
              <a:latin typeface="Arial"/>
              <a:ea typeface="Arial"/>
              <a:cs typeface="Arial"/>
              <a:sym typeface="Arial"/>
            </a:endParaRPr>
          </a:p>
          <a:p>
            <a:pPr indent="-228600" lvl="0" marL="228600" marR="0" rtl="0" algn="l">
              <a:lnSpc>
                <a:spcPct val="90000"/>
              </a:lnSpc>
              <a:spcBef>
                <a:spcPts val="1000"/>
              </a:spcBef>
              <a:spcAft>
                <a:spcPts val="0"/>
              </a:spcAft>
              <a:buClr>
                <a:srgbClr val="595959"/>
              </a:buClr>
              <a:buSzPts val="1600"/>
              <a:buFont typeface="Arial"/>
              <a:buChar char="•"/>
            </a:pPr>
            <a:r>
              <a:rPr lang="en-US" sz="1600">
                <a:solidFill>
                  <a:srgbClr val="595959"/>
                </a:solidFill>
              </a:rPr>
              <a:t>or Load a previous one</a:t>
            </a:r>
            <a:r>
              <a:rPr b="0" i="0" lang="en-US" sz="1600" u="none" cap="none" strike="noStrike">
                <a:solidFill>
                  <a:srgbClr val="595959"/>
                </a:solidFill>
                <a:latin typeface="Arial"/>
                <a:ea typeface="Arial"/>
                <a:cs typeface="Arial"/>
                <a:sym typeface="Arial"/>
              </a:rPr>
              <a:t> </a:t>
            </a:r>
            <a:endParaRPr b="0" i="0" sz="1600" u="none" cap="none" strike="noStrike">
              <a:solidFill>
                <a:srgbClr val="595959"/>
              </a:solidFill>
              <a:latin typeface="Arial"/>
              <a:ea typeface="Arial"/>
              <a:cs typeface="Arial"/>
              <a:sym typeface="Arial"/>
            </a:endParaRPr>
          </a:p>
          <a:p>
            <a:pPr indent="0" lvl="0" marL="0" marR="0" rtl="0" algn="l">
              <a:lnSpc>
                <a:spcPct val="90000"/>
              </a:lnSpc>
              <a:spcBef>
                <a:spcPts val="1000"/>
              </a:spcBef>
              <a:spcAft>
                <a:spcPts val="0"/>
              </a:spcAft>
              <a:buNone/>
            </a:pPr>
            <a:r>
              <a:t/>
            </a:r>
            <a:endParaRPr sz="1600">
              <a:solidFill>
                <a:srgbClr val="595959"/>
              </a:solidFill>
            </a:endParaRPr>
          </a:p>
          <a:p>
            <a:pPr indent="0" lvl="0" marL="0" marR="0" rtl="0" algn="l">
              <a:lnSpc>
                <a:spcPct val="90000"/>
              </a:lnSpc>
              <a:spcBef>
                <a:spcPts val="1000"/>
              </a:spcBef>
              <a:spcAft>
                <a:spcPts val="0"/>
              </a:spcAft>
              <a:buNone/>
            </a:pPr>
            <a:r>
              <a:rPr lang="en-US" sz="1600">
                <a:solidFill>
                  <a:srgbClr val="595959"/>
                </a:solidFill>
              </a:rPr>
              <a:t>There are also symbols that lead to:</a:t>
            </a:r>
            <a:endParaRPr sz="1600">
              <a:solidFill>
                <a:srgbClr val="595959"/>
              </a:solidFill>
            </a:endParaRPr>
          </a:p>
          <a:p>
            <a:pPr indent="-228600" lvl="0" marL="228600" marR="0" rtl="0" algn="l">
              <a:lnSpc>
                <a:spcPct val="90000"/>
              </a:lnSpc>
              <a:spcBef>
                <a:spcPts val="1000"/>
              </a:spcBef>
              <a:spcAft>
                <a:spcPts val="0"/>
              </a:spcAft>
              <a:buClr>
                <a:srgbClr val="595959"/>
              </a:buClr>
              <a:buSzPts val="1600"/>
              <a:buFont typeface="Arial"/>
              <a:buChar char="•"/>
            </a:pPr>
            <a:r>
              <a:rPr lang="en-US" sz="1600">
                <a:solidFill>
                  <a:srgbClr val="595959"/>
                </a:solidFill>
              </a:rPr>
              <a:t>Info</a:t>
            </a:r>
            <a:endParaRPr b="0" i="0" sz="1600" u="none" cap="none" strike="noStrike">
              <a:solidFill>
                <a:srgbClr val="595959"/>
              </a:solidFill>
              <a:latin typeface="Arial"/>
              <a:ea typeface="Arial"/>
              <a:cs typeface="Arial"/>
              <a:sym typeface="Arial"/>
            </a:endParaRPr>
          </a:p>
          <a:p>
            <a:pPr indent="-228600" lvl="0" marL="228600" marR="0" rtl="0" algn="l">
              <a:lnSpc>
                <a:spcPct val="90000"/>
              </a:lnSpc>
              <a:spcBef>
                <a:spcPts val="1000"/>
              </a:spcBef>
              <a:spcAft>
                <a:spcPts val="0"/>
              </a:spcAft>
              <a:buClr>
                <a:srgbClr val="595959"/>
              </a:buClr>
              <a:buSzPts val="1600"/>
              <a:buFont typeface="Arial"/>
              <a:buChar char="•"/>
            </a:pPr>
            <a:r>
              <a:rPr lang="en-US" sz="1600">
                <a:solidFill>
                  <a:srgbClr val="595959"/>
                </a:solidFill>
              </a:rPr>
              <a:t>Settings</a:t>
            </a:r>
            <a:endParaRPr b="0" i="0" sz="1600" u="none" cap="none" strike="noStrike">
              <a:solidFill>
                <a:srgbClr val="595959"/>
              </a:solidFill>
              <a:latin typeface="Arial"/>
              <a:ea typeface="Arial"/>
              <a:cs typeface="Arial"/>
              <a:sym typeface="Arial"/>
            </a:endParaRPr>
          </a:p>
          <a:p>
            <a:pPr indent="-228600" lvl="0" marL="228600" marR="0" rtl="0" algn="l">
              <a:lnSpc>
                <a:spcPct val="90000"/>
              </a:lnSpc>
              <a:spcBef>
                <a:spcPts val="1000"/>
              </a:spcBef>
              <a:spcAft>
                <a:spcPts val="0"/>
              </a:spcAft>
              <a:buClr>
                <a:srgbClr val="595959"/>
              </a:buClr>
              <a:buSzPts val="1600"/>
              <a:buFont typeface="Arial"/>
              <a:buChar char="•"/>
            </a:pPr>
            <a:r>
              <a:rPr lang="en-US" sz="1600">
                <a:solidFill>
                  <a:srgbClr val="595959"/>
                </a:solidFill>
              </a:rPr>
              <a:t>Results- Profiles</a:t>
            </a:r>
            <a:endParaRPr b="0" i="0" sz="1600" u="none" cap="none" strike="noStrike">
              <a:solidFill>
                <a:srgbClr val="595959"/>
              </a:solidFill>
              <a:latin typeface="Arial"/>
              <a:ea typeface="Arial"/>
              <a:cs typeface="Arial"/>
              <a:sym typeface="Arial"/>
            </a:endParaRPr>
          </a:p>
          <a:p>
            <a:pPr indent="-228600" lvl="0" marL="228600" marR="0" rtl="0" algn="l">
              <a:lnSpc>
                <a:spcPct val="90000"/>
              </a:lnSpc>
              <a:spcBef>
                <a:spcPts val="1000"/>
              </a:spcBef>
              <a:spcAft>
                <a:spcPts val="0"/>
              </a:spcAft>
              <a:buClr>
                <a:srgbClr val="595959"/>
              </a:buClr>
              <a:buSzPts val="1600"/>
              <a:buFont typeface="Arial"/>
              <a:buChar char="•"/>
            </a:pPr>
            <a:r>
              <a:rPr lang="en-US" sz="1600">
                <a:solidFill>
                  <a:srgbClr val="595959"/>
                </a:solidFill>
              </a:rPr>
              <a:t>Exit</a:t>
            </a:r>
            <a:endParaRPr b="0" i="0" sz="1600" u="none" cap="none" strike="noStrike">
              <a:solidFill>
                <a:srgbClr val="595959"/>
              </a:solidFill>
              <a:latin typeface="Arial"/>
              <a:ea typeface="Arial"/>
              <a:cs typeface="Arial"/>
              <a:sym typeface="Arial"/>
            </a:endParaRPr>
          </a:p>
          <a:p>
            <a:pPr indent="0" lvl="0" marL="0" marR="0" rtl="0" algn="l">
              <a:lnSpc>
                <a:spcPct val="90000"/>
              </a:lnSpc>
              <a:spcBef>
                <a:spcPts val="1000"/>
              </a:spcBef>
              <a:spcAft>
                <a:spcPts val="0"/>
              </a:spcAft>
              <a:buClr>
                <a:srgbClr val="000000"/>
              </a:buClr>
              <a:buSzPts val="1600"/>
              <a:buFont typeface="Arial"/>
              <a:buNone/>
            </a:pPr>
            <a:r>
              <a:t/>
            </a:r>
            <a:endParaRPr sz="1600">
              <a:solidFill>
                <a:srgbClr val="595959"/>
              </a:solidFill>
            </a:endParaRPr>
          </a:p>
          <a:p>
            <a:pPr indent="0" lvl="0" marL="0" marR="0" rtl="0" algn="l">
              <a:lnSpc>
                <a:spcPct val="90000"/>
              </a:lnSpc>
              <a:spcBef>
                <a:spcPts val="1000"/>
              </a:spcBef>
              <a:spcAft>
                <a:spcPts val="0"/>
              </a:spcAft>
              <a:buClr>
                <a:srgbClr val="000000"/>
              </a:buClr>
              <a:buSzPts val="1600"/>
              <a:buFont typeface="Arial"/>
              <a:buNone/>
            </a:pPr>
            <a:r>
              <a:rPr lang="en-US" sz="1600">
                <a:solidFill>
                  <a:srgbClr val="595959"/>
                </a:solidFill>
              </a:rPr>
              <a:t>The game is available only for Android mobile phones or tablets!!!</a:t>
            </a:r>
            <a:endParaRPr sz="1600">
              <a:solidFill>
                <a:srgbClr val="595959"/>
              </a:solidFill>
            </a:endParaRPr>
          </a:p>
          <a:p>
            <a:pPr indent="0" lvl="0" marL="0" marR="0" rtl="0" algn="l">
              <a:lnSpc>
                <a:spcPct val="90000"/>
              </a:lnSpc>
              <a:spcBef>
                <a:spcPts val="1000"/>
              </a:spcBef>
              <a:spcAft>
                <a:spcPts val="0"/>
              </a:spcAft>
              <a:buClr>
                <a:srgbClr val="000000"/>
              </a:buClr>
              <a:buSzPts val="1600"/>
              <a:buFont typeface="Arial"/>
              <a:buNone/>
            </a:pPr>
            <a:r>
              <a:rPr lang="en-US" sz="1600">
                <a:solidFill>
                  <a:srgbClr val="595959"/>
                </a:solidFill>
              </a:rPr>
              <a:t>Or for PC!</a:t>
            </a:r>
            <a:endParaRPr sz="1600">
              <a:solidFill>
                <a:srgbClr val="595959"/>
              </a:solidFill>
            </a:endParaRPr>
          </a:p>
          <a:p>
            <a:pPr indent="0" lvl="0" marL="457200" marR="0" rtl="0" algn="l">
              <a:lnSpc>
                <a:spcPct val="90000"/>
              </a:lnSpc>
              <a:spcBef>
                <a:spcPts val="1000"/>
              </a:spcBef>
              <a:spcAft>
                <a:spcPts val="0"/>
              </a:spcAft>
              <a:buClr>
                <a:srgbClr val="000000"/>
              </a:buClr>
              <a:buSzPts val="1600"/>
              <a:buFont typeface="Arial"/>
              <a:buNone/>
            </a:pPr>
            <a:r>
              <a:t/>
            </a:r>
            <a:endParaRPr b="0" i="0" sz="1600" u="none" cap="none" strike="noStrike">
              <a:solidFill>
                <a:srgbClr val="595959"/>
              </a:solidFill>
              <a:latin typeface="Arial"/>
              <a:ea typeface="Arial"/>
              <a:cs typeface="Arial"/>
              <a:sym typeface="Arial"/>
            </a:endParaRPr>
          </a:p>
        </p:txBody>
      </p:sp>
      <p:pic>
        <p:nvPicPr>
          <p:cNvPr id="73" name="Google Shape;73;gdfa38de8ba_0_0"/>
          <p:cNvPicPr preferRelativeResize="0"/>
          <p:nvPr/>
        </p:nvPicPr>
        <p:blipFill>
          <a:blip r:embed="rId5">
            <a:alphaModFix/>
          </a:blip>
          <a:stretch>
            <a:fillRect/>
          </a:stretch>
        </p:blipFill>
        <p:spPr>
          <a:xfrm>
            <a:off x="7456300" y="483300"/>
            <a:ext cx="2127800" cy="4255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gdfa38de8ba_0_11"/>
          <p:cNvSpPr/>
          <p:nvPr/>
        </p:nvSpPr>
        <p:spPr>
          <a:xfrm>
            <a:off x="0" y="0"/>
            <a:ext cx="2374800" cy="5668800"/>
          </a:xfrm>
          <a:prstGeom prst="rect">
            <a:avLst/>
          </a:prstGeom>
          <a:solidFill>
            <a:srgbClr val="5F497A"/>
          </a:solidFill>
          <a:ln cap="flat" cmpd="sng" w="9525">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 name="Google Shape;79;gdfa38de8ba_0_11"/>
          <p:cNvSpPr/>
          <p:nvPr/>
        </p:nvSpPr>
        <p:spPr>
          <a:xfrm>
            <a:off x="-14137" y="2355334"/>
            <a:ext cx="2374800" cy="369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SETTINGS</a:t>
            </a:r>
            <a:endParaRPr b="0" i="0" sz="2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t/>
            </a:r>
            <a:endParaRPr b="0" i="0" sz="1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 </a:t>
            </a:r>
            <a:endParaRPr b="0" i="0" sz="2400" u="none" cap="none" strike="noStrike">
              <a:solidFill>
                <a:schemeClr val="lt1"/>
              </a:solidFill>
              <a:latin typeface="Arial"/>
              <a:ea typeface="Arial"/>
              <a:cs typeface="Arial"/>
              <a:sym typeface="Arial"/>
            </a:endParaRPr>
          </a:p>
        </p:txBody>
      </p:sp>
      <p:pic>
        <p:nvPicPr>
          <p:cNvPr id="80" name="Google Shape;80;gdfa38de8ba_0_11"/>
          <p:cNvPicPr preferRelativeResize="0"/>
          <p:nvPr/>
        </p:nvPicPr>
        <p:blipFill rotWithShape="1">
          <a:blip r:embed="rId3">
            <a:alphaModFix/>
          </a:blip>
          <a:srcRect b="0" l="0" r="0" t="0"/>
          <a:stretch/>
        </p:blipFill>
        <p:spPr>
          <a:xfrm>
            <a:off x="8626860" y="5174704"/>
            <a:ext cx="1752119" cy="358920"/>
          </a:xfrm>
          <a:prstGeom prst="rect">
            <a:avLst/>
          </a:prstGeom>
          <a:noFill/>
          <a:ln>
            <a:noFill/>
          </a:ln>
        </p:spPr>
      </p:pic>
      <p:pic>
        <p:nvPicPr>
          <p:cNvPr id="81" name="Google Shape;81;gdfa38de8ba_0_11"/>
          <p:cNvPicPr preferRelativeResize="0"/>
          <p:nvPr/>
        </p:nvPicPr>
        <p:blipFill rotWithShape="1">
          <a:blip r:embed="rId4">
            <a:alphaModFix/>
          </a:blip>
          <a:srcRect b="0" l="0" r="0" t="0"/>
          <a:stretch/>
        </p:blipFill>
        <p:spPr>
          <a:xfrm>
            <a:off x="7560669" y="5229075"/>
            <a:ext cx="907904" cy="358925"/>
          </a:xfrm>
          <a:prstGeom prst="rect">
            <a:avLst/>
          </a:prstGeom>
          <a:noFill/>
          <a:ln>
            <a:noFill/>
          </a:ln>
        </p:spPr>
      </p:pic>
      <p:sp>
        <p:nvSpPr>
          <p:cNvPr id="82" name="Google Shape;82;gdfa38de8ba_0_11"/>
          <p:cNvSpPr txBox="1"/>
          <p:nvPr/>
        </p:nvSpPr>
        <p:spPr>
          <a:xfrm>
            <a:off x="2684875" y="367825"/>
            <a:ext cx="4176600" cy="5040000"/>
          </a:xfrm>
          <a:prstGeom prst="rect">
            <a:avLst/>
          </a:prstGeom>
          <a:noFill/>
          <a:ln>
            <a:noFill/>
          </a:ln>
          <a:effectLst>
            <a:outerShdw blurRad="40000" rotWithShape="0" dir="5400000" dist="23000">
              <a:srgbClr val="000000">
                <a:alpha val="34120"/>
              </a:srgbClr>
            </a:outerShdw>
          </a:effectLst>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1600"/>
              <a:buFont typeface="Arial"/>
              <a:buNone/>
            </a:pPr>
            <a:r>
              <a:t/>
            </a:r>
            <a:endParaRPr b="0" i="0" sz="1600" u="none" cap="none" strike="noStrike">
              <a:solidFill>
                <a:srgbClr val="595959"/>
              </a:solidFill>
              <a:latin typeface="Arial"/>
              <a:ea typeface="Arial"/>
              <a:cs typeface="Arial"/>
              <a:sym typeface="Arial"/>
            </a:endParaRPr>
          </a:p>
          <a:p>
            <a:pPr indent="0" lvl="0" marL="0" marR="0" rtl="0" algn="l">
              <a:lnSpc>
                <a:spcPct val="90000"/>
              </a:lnSpc>
              <a:spcBef>
                <a:spcPts val="1000"/>
              </a:spcBef>
              <a:spcAft>
                <a:spcPts val="0"/>
              </a:spcAft>
              <a:buClr>
                <a:srgbClr val="000000"/>
              </a:buClr>
              <a:buSzPts val="1600"/>
              <a:buFont typeface="Arial"/>
              <a:buNone/>
            </a:pPr>
            <a:r>
              <a:rPr lang="en-US" sz="1600">
                <a:solidFill>
                  <a:srgbClr val="595959"/>
                </a:solidFill>
              </a:rPr>
              <a:t>Inside the settings you can find:</a:t>
            </a:r>
            <a:endParaRPr b="0" i="0" sz="1600" u="none" cap="none" strike="noStrike">
              <a:solidFill>
                <a:srgbClr val="595959"/>
              </a:solidFill>
              <a:latin typeface="Arial"/>
              <a:ea typeface="Arial"/>
              <a:cs typeface="Arial"/>
              <a:sym typeface="Arial"/>
            </a:endParaRPr>
          </a:p>
          <a:p>
            <a:pPr indent="-228600" lvl="0" marL="228600" marR="0" rtl="0" algn="l">
              <a:lnSpc>
                <a:spcPct val="90000"/>
              </a:lnSpc>
              <a:spcBef>
                <a:spcPts val="1000"/>
              </a:spcBef>
              <a:spcAft>
                <a:spcPts val="0"/>
              </a:spcAft>
              <a:buClr>
                <a:srgbClr val="595959"/>
              </a:buClr>
              <a:buSzPts val="1600"/>
              <a:buFont typeface="Arial"/>
              <a:buChar char="•"/>
            </a:pPr>
            <a:r>
              <a:rPr lang="en-US" sz="1600">
                <a:solidFill>
                  <a:srgbClr val="595959"/>
                </a:solidFill>
              </a:rPr>
              <a:t>Turn on or off the music</a:t>
            </a:r>
            <a:endParaRPr b="0" i="0" sz="1600" u="none" cap="none" strike="noStrike">
              <a:solidFill>
                <a:srgbClr val="595959"/>
              </a:solidFill>
              <a:latin typeface="Arial"/>
              <a:ea typeface="Arial"/>
              <a:cs typeface="Arial"/>
              <a:sym typeface="Arial"/>
            </a:endParaRPr>
          </a:p>
          <a:p>
            <a:pPr indent="-228600" lvl="0" marL="228600" marR="0" rtl="0" algn="l">
              <a:lnSpc>
                <a:spcPct val="90000"/>
              </a:lnSpc>
              <a:spcBef>
                <a:spcPts val="1000"/>
              </a:spcBef>
              <a:spcAft>
                <a:spcPts val="0"/>
              </a:spcAft>
              <a:buClr>
                <a:srgbClr val="595959"/>
              </a:buClr>
              <a:buSzPts val="1600"/>
              <a:buFont typeface="Arial"/>
              <a:buChar char="•"/>
            </a:pPr>
            <a:r>
              <a:rPr lang="en-US" sz="1600">
                <a:solidFill>
                  <a:srgbClr val="595959"/>
                </a:solidFill>
              </a:rPr>
              <a:t>Turn on or off the Sound effects (eg. sound of buttons or selection of correct solutions etc)</a:t>
            </a:r>
            <a:r>
              <a:rPr b="0" i="0" lang="en-US" sz="1600" u="none" cap="none" strike="noStrike">
                <a:solidFill>
                  <a:srgbClr val="595959"/>
                </a:solidFill>
                <a:latin typeface="Arial"/>
                <a:ea typeface="Arial"/>
                <a:cs typeface="Arial"/>
                <a:sym typeface="Arial"/>
              </a:rPr>
              <a:t> </a:t>
            </a:r>
            <a:endParaRPr b="0" i="0" sz="1600" u="none" cap="none" strike="noStrike">
              <a:solidFill>
                <a:srgbClr val="595959"/>
              </a:solidFill>
              <a:latin typeface="Arial"/>
              <a:ea typeface="Arial"/>
              <a:cs typeface="Arial"/>
              <a:sym typeface="Arial"/>
            </a:endParaRPr>
          </a:p>
          <a:p>
            <a:pPr indent="-228600" lvl="0" marL="228600" marR="0" rtl="0" algn="l">
              <a:lnSpc>
                <a:spcPct val="90000"/>
              </a:lnSpc>
              <a:spcBef>
                <a:spcPts val="1000"/>
              </a:spcBef>
              <a:spcAft>
                <a:spcPts val="0"/>
              </a:spcAft>
              <a:buClr>
                <a:srgbClr val="595959"/>
              </a:buClr>
              <a:buSzPts val="1600"/>
              <a:buFont typeface="Arial"/>
              <a:buChar char="•"/>
            </a:pPr>
            <a:r>
              <a:rPr lang="en-US" sz="1600">
                <a:solidFill>
                  <a:srgbClr val="595959"/>
                </a:solidFill>
              </a:rPr>
              <a:t>Profiles- Results (this leads you to another screen where you can see till 4 profiles of the most recent times you or someone else has played the game through this device)</a:t>
            </a:r>
            <a:endParaRPr b="0" i="0" sz="1600" u="none" cap="none" strike="noStrike">
              <a:solidFill>
                <a:srgbClr val="595959"/>
              </a:solidFill>
              <a:latin typeface="Arial"/>
              <a:ea typeface="Arial"/>
              <a:cs typeface="Arial"/>
              <a:sym typeface="Arial"/>
            </a:endParaRPr>
          </a:p>
          <a:p>
            <a:pPr indent="-228600" lvl="0" marL="228600" marR="0" rtl="0" algn="l">
              <a:lnSpc>
                <a:spcPct val="90000"/>
              </a:lnSpc>
              <a:spcBef>
                <a:spcPts val="1000"/>
              </a:spcBef>
              <a:spcAft>
                <a:spcPts val="0"/>
              </a:spcAft>
              <a:buClr>
                <a:srgbClr val="595959"/>
              </a:buClr>
              <a:buSzPts val="1600"/>
              <a:buFont typeface="Arial"/>
              <a:buChar char="•"/>
            </a:pPr>
            <a:r>
              <a:rPr lang="en-US" sz="1600">
                <a:solidFill>
                  <a:srgbClr val="595959"/>
                </a:solidFill>
              </a:rPr>
              <a:t>Info </a:t>
            </a:r>
            <a:r>
              <a:rPr b="0" i="0" lang="en-US" sz="1600" u="none" cap="none" strike="noStrike">
                <a:solidFill>
                  <a:srgbClr val="595959"/>
                </a:solidFill>
                <a:latin typeface="Arial"/>
                <a:ea typeface="Arial"/>
                <a:cs typeface="Arial"/>
                <a:sym typeface="Arial"/>
              </a:rPr>
              <a:t> </a:t>
            </a:r>
            <a:r>
              <a:rPr lang="en-US" sz="1600">
                <a:solidFill>
                  <a:srgbClr val="595959"/>
                </a:solidFill>
              </a:rPr>
              <a:t>(this leads you to a screen with more info about the INSPIRE project)</a:t>
            </a:r>
            <a:endParaRPr b="0" i="0" sz="1600" u="none" cap="none" strike="noStrike">
              <a:solidFill>
                <a:srgbClr val="595959"/>
              </a:solidFill>
              <a:latin typeface="Arial"/>
              <a:ea typeface="Arial"/>
              <a:cs typeface="Arial"/>
              <a:sym typeface="Arial"/>
            </a:endParaRPr>
          </a:p>
          <a:p>
            <a:pPr indent="0" lvl="0" marL="457200" marR="0" rtl="0" algn="l">
              <a:lnSpc>
                <a:spcPct val="90000"/>
              </a:lnSpc>
              <a:spcBef>
                <a:spcPts val="1000"/>
              </a:spcBef>
              <a:spcAft>
                <a:spcPts val="0"/>
              </a:spcAft>
              <a:buClr>
                <a:srgbClr val="000000"/>
              </a:buClr>
              <a:buSzPts val="1600"/>
              <a:buFont typeface="Arial"/>
              <a:buNone/>
            </a:pPr>
            <a:r>
              <a:t/>
            </a:r>
            <a:endParaRPr b="0" i="0" sz="1600" u="none" cap="none" strike="noStrike">
              <a:solidFill>
                <a:srgbClr val="595959"/>
              </a:solidFill>
              <a:latin typeface="Arial"/>
              <a:ea typeface="Arial"/>
              <a:cs typeface="Arial"/>
              <a:sym typeface="Arial"/>
            </a:endParaRPr>
          </a:p>
        </p:txBody>
      </p:sp>
      <p:pic>
        <p:nvPicPr>
          <p:cNvPr id="83" name="Google Shape;83;gdfa38de8ba_0_11"/>
          <p:cNvPicPr preferRelativeResize="0"/>
          <p:nvPr/>
        </p:nvPicPr>
        <p:blipFill>
          <a:blip r:embed="rId5">
            <a:alphaModFix/>
          </a:blip>
          <a:stretch>
            <a:fillRect/>
          </a:stretch>
        </p:blipFill>
        <p:spPr>
          <a:xfrm>
            <a:off x="7306725" y="334425"/>
            <a:ext cx="2237450" cy="44749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gdfa38de8ba_0_22"/>
          <p:cNvSpPr/>
          <p:nvPr/>
        </p:nvSpPr>
        <p:spPr>
          <a:xfrm>
            <a:off x="0" y="0"/>
            <a:ext cx="2374800" cy="5668800"/>
          </a:xfrm>
          <a:prstGeom prst="rect">
            <a:avLst/>
          </a:prstGeom>
          <a:solidFill>
            <a:srgbClr val="5F497A"/>
          </a:solidFill>
          <a:ln cap="flat" cmpd="sng" w="9525">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gdfa38de8ba_0_22"/>
          <p:cNvSpPr/>
          <p:nvPr/>
        </p:nvSpPr>
        <p:spPr>
          <a:xfrm>
            <a:off x="-14137" y="2355334"/>
            <a:ext cx="2374800" cy="369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INFO</a:t>
            </a:r>
            <a:endParaRPr b="0" i="0" sz="2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t/>
            </a:r>
            <a:endParaRPr b="0" i="0" sz="1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 </a:t>
            </a:r>
            <a:endParaRPr b="0" i="0" sz="2400" u="none" cap="none" strike="noStrike">
              <a:solidFill>
                <a:schemeClr val="lt1"/>
              </a:solidFill>
              <a:latin typeface="Arial"/>
              <a:ea typeface="Arial"/>
              <a:cs typeface="Arial"/>
              <a:sym typeface="Arial"/>
            </a:endParaRPr>
          </a:p>
        </p:txBody>
      </p:sp>
      <p:pic>
        <p:nvPicPr>
          <p:cNvPr id="90" name="Google Shape;90;gdfa38de8ba_0_22"/>
          <p:cNvPicPr preferRelativeResize="0"/>
          <p:nvPr/>
        </p:nvPicPr>
        <p:blipFill rotWithShape="1">
          <a:blip r:embed="rId3">
            <a:alphaModFix/>
          </a:blip>
          <a:srcRect b="0" l="0" r="0" t="0"/>
          <a:stretch/>
        </p:blipFill>
        <p:spPr>
          <a:xfrm>
            <a:off x="8626860" y="5174704"/>
            <a:ext cx="1752119" cy="358920"/>
          </a:xfrm>
          <a:prstGeom prst="rect">
            <a:avLst/>
          </a:prstGeom>
          <a:noFill/>
          <a:ln>
            <a:noFill/>
          </a:ln>
        </p:spPr>
      </p:pic>
      <p:pic>
        <p:nvPicPr>
          <p:cNvPr id="91" name="Google Shape;91;gdfa38de8ba_0_22"/>
          <p:cNvPicPr preferRelativeResize="0"/>
          <p:nvPr/>
        </p:nvPicPr>
        <p:blipFill rotWithShape="1">
          <a:blip r:embed="rId4">
            <a:alphaModFix/>
          </a:blip>
          <a:srcRect b="0" l="0" r="0" t="0"/>
          <a:stretch/>
        </p:blipFill>
        <p:spPr>
          <a:xfrm>
            <a:off x="7560669" y="5229075"/>
            <a:ext cx="907904" cy="358925"/>
          </a:xfrm>
          <a:prstGeom prst="rect">
            <a:avLst/>
          </a:prstGeom>
          <a:noFill/>
          <a:ln>
            <a:noFill/>
          </a:ln>
        </p:spPr>
      </p:pic>
      <p:sp>
        <p:nvSpPr>
          <p:cNvPr id="92" name="Google Shape;92;gdfa38de8ba_0_22"/>
          <p:cNvSpPr txBox="1"/>
          <p:nvPr/>
        </p:nvSpPr>
        <p:spPr>
          <a:xfrm>
            <a:off x="2684875" y="367825"/>
            <a:ext cx="4176600" cy="5040000"/>
          </a:xfrm>
          <a:prstGeom prst="rect">
            <a:avLst/>
          </a:prstGeom>
          <a:noFill/>
          <a:ln>
            <a:noFill/>
          </a:ln>
          <a:effectLst>
            <a:outerShdw blurRad="40000" rotWithShape="0" dir="5400000" dist="23000">
              <a:srgbClr val="000000">
                <a:alpha val="34120"/>
              </a:srgbClr>
            </a:outerShdw>
          </a:effectLst>
        </p:spPr>
        <p:txBody>
          <a:bodyPr anchorCtr="0" anchor="t" bIns="45700" lIns="91425" spcFirstLastPara="1" rIns="91425" wrap="square" tIns="45700">
            <a:noAutofit/>
          </a:bodyPr>
          <a:lstStyle/>
          <a:p>
            <a:pPr indent="0" lvl="0" marL="0" rtl="0" algn="l">
              <a:lnSpc>
                <a:spcPct val="90000"/>
              </a:lnSpc>
              <a:spcBef>
                <a:spcPts val="1000"/>
              </a:spcBef>
              <a:spcAft>
                <a:spcPts val="0"/>
              </a:spcAft>
              <a:buNone/>
            </a:pPr>
            <a:r>
              <a:rPr lang="en-US" sz="1600">
                <a:solidFill>
                  <a:srgbClr val="595959"/>
                </a:solidFill>
              </a:rPr>
              <a:t>Info screen:</a:t>
            </a:r>
            <a:endParaRPr b="0" i="0" sz="1600" u="none" cap="none" strike="noStrike">
              <a:solidFill>
                <a:srgbClr val="595959"/>
              </a:solidFill>
              <a:latin typeface="Arial"/>
              <a:ea typeface="Arial"/>
              <a:cs typeface="Arial"/>
              <a:sym typeface="Arial"/>
            </a:endParaRPr>
          </a:p>
          <a:p>
            <a:pPr indent="-228600" lvl="0" marL="228600" marR="0" rtl="0" algn="l">
              <a:lnSpc>
                <a:spcPct val="90000"/>
              </a:lnSpc>
              <a:spcBef>
                <a:spcPts val="1000"/>
              </a:spcBef>
              <a:spcAft>
                <a:spcPts val="0"/>
              </a:spcAft>
              <a:buClr>
                <a:srgbClr val="595959"/>
              </a:buClr>
              <a:buSzPts val="1600"/>
              <a:buFont typeface="Arial"/>
              <a:buChar char="•"/>
            </a:pPr>
            <a:r>
              <a:rPr lang="en-US" sz="1600">
                <a:solidFill>
                  <a:srgbClr val="595959"/>
                </a:solidFill>
              </a:rPr>
              <a:t>gives you a general idea of the project INSPIRE </a:t>
            </a:r>
            <a:endParaRPr sz="1600">
              <a:solidFill>
                <a:srgbClr val="595959"/>
              </a:solidFill>
            </a:endParaRPr>
          </a:p>
          <a:p>
            <a:pPr indent="-228600" lvl="0" marL="228600" marR="0" rtl="0" algn="l">
              <a:lnSpc>
                <a:spcPct val="90000"/>
              </a:lnSpc>
              <a:spcBef>
                <a:spcPts val="1000"/>
              </a:spcBef>
              <a:spcAft>
                <a:spcPts val="0"/>
              </a:spcAft>
              <a:buClr>
                <a:srgbClr val="595959"/>
              </a:buClr>
              <a:buSzPts val="1600"/>
              <a:buFont typeface="Arial"/>
              <a:buChar char="•"/>
            </a:pPr>
            <a:r>
              <a:rPr lang="en-US" sz="1600">
                <a:solidFill>
                  <a:srgbClr val="595959"/>
                </a:solidFill>
              </a:rPr>
              <a:t>invites you to visit the website of the project to find out more</a:t>
            </a:r>
            <a:endParaRPr sz="1600">
              <a:solidFill>
                <a:srgbClr val="595959"/>
              </a:solidFill>
            </a:endParaRPr>
          </a:p>
          <a:p>
            <a:pPr indent="-228600" lvl="0" marL="228600" marR="0" rtl="0" algn="l">
              <a:lnSpc>
                <a:spcPct val="90000"/>
              </a:lnSpc>
              <a:spcBef>
                <a:spcPts val="1000"/>
              </a:spcBef>
              <a:spcAft>
                <a:spcPts val="0"/>
              </a:spcAft>
              <a:buClr>
                <a:srgbClr val="595959"/>
              </a:buClr>
              <a:buSzPts val="1600"/>
              <a:buChar char="•"/>
            </a:pPr>
            <a:r>
              <a:rPr lang="en-US" sz="1600">
                <a:solidFill>
                  <a:srgbClr val="595959"/>
                </a:solidFill>
              </a:rPr>
              <a:t>presents you the partners</a:t>
            </a:r>
            <a:endParaRPr sz="1600">
              <a:solidFill>
                <a:srgbClr val="595959"/>
              </a:solidFill>
            </a:endParaRPr>
          </a:p>
          <a:p>
            <a:pPr indent="-228600" lvl="0" marL="228600" marR="0" rtl="0" algn="l">
              <a:lnSpc>
                <a:spcPct val="90000"/>
              </a:lnSpc>
              <a:spcBef>
                <a:spcPts val="1000"/>
              </a:spcBef>
              <a:spcAft>
                <a:spcPts val="0"/>
              </a:spcAft>
              <a:buClr>
                <a:srgbClr val="595959"/>
              </a:buClr>
              <a:buSzPts val="1600"/>
              <a:buChar char="•"/>
            </a:pPr>
            <a:r>
              <a:rPr lang="en-US" sz="1600">
                <a:solidFill>
                  <a:srgbClr val="595959"/>
                </a:solidFill>
              </a:rPr>
              <a:t>presents you Erasmus+</a:t>
            </a:r>
            <a:endParaRPr sz="1600">
              <a:solidFill>
                <a:srgbClr val="595959"/>
              </a:solidFill>
            </a:endParaRPr>
          </a:p>
          <a:p>
            <a:pPr indent="0" lvl="0" marL="457200" marR="0" rtl="0" algn="l">
              <a:lnSpc>
                <a:spcPct val="90000"/>
              </a:lnSpc>
              <a:spcBef>
                <a:spcPts val="1000"/>
              </a:spcBef>
              <a:spcAft>
                <a:spcPts val="0"/>
              </a:spcAft>
              <a:buClr>
                <a:srgbClr val="000000"/>
              </a:buClr>
              <a:buSzPts val="1600"/>
              <a:buFont typeface="Arial"/>
              <a:buNone/>
            </a:pPr>
            <a:r>
              <a:t/>
            </a:r>
            <a:endParaRPr b="0" i="0" sz="1600" u="none" cap="none" strike="noStrike">
              <a:solidFill>
                <a:srgbClr val="595959"/>
              </a:solidFill>
              <a:latin typeface="Arial"/>
              <a:ea typeface="Arial"/>
              <a:cs typeface="Arial"/>
              <a:sym typeface="Arial"/>
            </a:endParaRPr>
          </a:p>
        </p:txBody>
      </p:sp>
      <p:pic>
        <p:nvPicPr>
          <p:cNvPr id="93" name="Google Shape;93;gdfa38de8ba_0_22"/>
          <p:cNvPicPr preferRelativeResize="0"/>
          <p:nvPr/>
        </p:nvPicPr>
        <p:blipFill>
          <a:blip r:embed="rId5">
            <a:alphaModFix/>
          </a:blip>
          <a:stretch>
            <a:fillRect/>
          </a:stretch>
        </p:blipFill>
        <p:spPr>
          <a:xfrm>
            <a:off x="7120375" y="152400"/>
            <a:ext cx="2434952" cy="486990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gdfa38de8ba_0_32"/>
          <p:cNvSpPr/>
          <p:nvPr/>
        </p:nvSpPr>
        <p:spPr>
          <a:xfrm>
            <a:off x="0" y="0"/>
            <a:ext cx="2374800" cy="5668800"/>
          </a:xfrm>
          <a:prstGeom prst="rect">
            <a:avLst/>
          </a:prstGeom>
          <a:solidFill>
            <a:srgbClr val="5F497A"/>
          </a:solidFill>
          <a:ln cap="flat" cmpd="sng" w="9525">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gdfa38de8ba_0_32"/>
          <p:cNvSpPr/>
          <p:nvPr/>
        </p:nvSpPr>
        <p:spPr>
          <a:xfrm>
            <a:off x="-14137" y="2355334"/>
            <a:ext cx="2374800" cy="369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PROFILES</a:t>
            </a:r>
            <a:endParaRPr b="0" i="0" sz="2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t/>
            </a:r>
            <a:endParaRPr b="0" i="0" sz="1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 </a:t>
            </a:r>
            <a:endParaRPr b="0" i="0" sz="2400" u="none" cap="none" strike="noStrike">
              <a:solidFill>
                <a:schemeClr val="lt1"/>
              </a:solidFill>
              <a:latin typeface="Arial"/>
              <a:ea typeface="Arial"/>
              <a:cs typeface="Arial"/>
              <a:sym typeface="Arial"/>
            </a:endParaRPr>
          </a:p>
        </p:txBody>
      </p:sp>
      <p:pic>
        <p:nvPicPr>
          <p:cNvPr id="100" name="Google Shape;100;gdfa38de8ba_0_32"/>
          <p:cNvPicPr preferRelativeResize="0"/>
          <p:nvPr/>
        </p:nvPicPr>
        <p:blipFill rotWithShape="1">
          <a:blip r:embed="rId3">
            <a:alphaModFix/>
          </a:blip>
          <a:srcRect b="0" l="0" r="0" t="0"/>
          <a:stretch/>
        </p:blipFill>
        <p:spPr>
          <a:xfrm>
            <a:off x="8626860" y="5174704"/>
            <a:ext cx="1752119" cy="358920"/>
          </a:xfrm>
          <a:prstGeom prst="rect">
            <a:avLst/>
          </a:prstGeom>
          <a:noFill/>
          <a:ln>
            <a:noFill/>
          </a:ln>
        </p:spPr>
      </p:pic>
      <p:pic>
        <p:nvPicPr>
          <p:cNvPr id="101" name="Google Shape;101;gdfa38de8ba_0_32"/>
          <p:cNvPicPr preferRelativeResize="0"/>
          <p:nvPr/>
        </p:nvPicPr>
        <p:blipFill rotWithShape="1">
          <a:blip r:embed="rId4">
            <a:alphaModFix/>
          </a:blip>
          <a:srcRect b="0" l="0" r="0" t="0"/>
          <a:stretch/>
        </p:blipFill>
        <p:spPr>
          <a:xfrm>
            <a:off x="7560669" y="5229075"/>
            <a:ext cx="907904" cy="358925"/>
          </a:xfrm>
          <a:prstGeom prst="rect">
            <a:avLst/>
          </a:prstGeom>
          <a:noFill/>
          <a:ln>
            <a:noFill/>
          </a:ln>
        </p:spPr>
      </p:pic>
      <p:sp>
        <p:nvSpPr>
          <p:cNvPr id="102" name="Google Shape;102;gdfa38de8ba_0_32"/>
          <p:cNvSpPr txBox="1"/>
          <p:nvPr/>
        </p:nvSpPr>
        <p:spPr>
          <a:xfrm>
            <a:off x="2684875" y="367825"/>
            <a:ext cx="4176600" cy="5040000"/>
          </a:xfrm>
          <a:prstGeom prst="rect">
            <a:avLst/>
          </a:prstGeom>
          <a:noFill/>
          <a:ln>
            <a:noFill/>
          </a:ln>
          <a:effectLst>
            <a:outerShdw blurRad="40000" rotWithShape="0" dir="5400000" dist="23000">
              <a:srgbClr val="000000">
                <a:alpha val="34120"/>
              </a:srgbClr>
            </a:outerShdw>
          </a:effectLst>
        </p:spPr>
        <p:txBody>
          <a:bodyPr anchorCtr="0" anchor="t" bIns="45700" lIns="91425" spcFirstLastPara="1" rIns="91425" wrap="square" tIns="45700">
            <a:noAutofit/>
          </a:bodyPr>
          <a:lstStyle/>
          <a:p>
            <a:pPr indent="0" lvl="0" marL="0" rtl="0" algn="l">
              <a:lnSpc>
                <a:spcPct val="90000"/>
              </a:lnSpc>
              <a:spcBef>
                <a:spcPts val="1000"/>
              </a:spcBef>
              <a:spcAft>
                <a:spcPts val="0"/>
              </a:spcAft>
              <a:buNone/>
            </a:pPr>
            <a:r>
              <a:rPr lang="en-US" sz="1600">
                <a:solidFill>
                  <a:srgbClr val="595959"/>
                </a:solidFill>
              </a:rPr>
              <a:t>Profiles</a:t>
            </a:r>
            <a:r>
              <a:rPr lang="en-US" sz="1600">
                <a:solidFill>
                  <a:srgbClr val="595959"/>
                </a:solidFill>
              </a:rPr>
              <a:t> screen:</a:t>
            </a:r>
            <a:endParaRPr b="0" i="0" sz="1600" u="none" cap="none" strike="noStrike">
              <a:solidFill>
                <a:srgbClr val="595959"/>
              </a:solidFill>
              <a:latin typeface="Arial"/>
              <a:ea typeface="Arial"/>
              <a:cs typeface="Arial"/>
              <a:sym typeface="Arial"/>
            </a:endParaRPr>
          </a:p>
          <a:p>
            <a:pPr indent="-228600" lvl="0" marL="228600" marR="0" rtl="0" algn="l">
              <a:lnSpc>
                <a:spcPct val="90000"/>
              </a:lnSpc>
              <a:spcBef>
                <a:spcPts val="1000"/>
              </a:spcBef>
              <a:spcAft>
                <a:spcPts val="0"/>
              </a:spcAft>
              <a:buClr>
                <a:srgbClr val="595959"/>
              </a:buClr>
              <a:buSzPts val="1600"/>
              <a:buFont typeface="Arial"/>
              <a:buChar char="•"/>
            </a:pPr>
            <a:r>
              <a:rPr lang="en-US" sz="1600">
                <a:solidFill>
                  <a:srgbClr val="595959"/>
                </a:solidFill>
              </a:rPr>
              <a:t>allows you to revisit the results of the 4 last times you or someone else played the game from the specific device</a:t>
            </a:r>
            <a:r>
              <a:rPr lang="en-US" sz="1600">
                <a:solidFill>
                  <a:srgbClr val="595959"/>
                </a:solidFill>
              </a:rPr>
              <a:t> </a:t>
            </a:r>
            <a:endParaRPr sz="1600">
              <a:solidFill>
                <a:srgbClr val="595959"/>
              </a:solidFill>
            </a:endParaRPr>
          </a:p>
          <a:p>
            <a:pPr indent="-228600" lvl="0" marL="228600" marR="0" rtl="0" algn="l">
              <a:lnSpc>
                <a:spcPct val="90000"/>
              </a:lnSpc>
              <a:spcBef>
                <a:spcPts val="1000"/>
              </a:spcBef>
              <a:spcAft>
                <a:spcPts val="0"/>
              </a:spcAft>
              <a:buClr>
                <a:srgbClr val="595959"/>
              </a:buClr>
              <a:buSzPts val="1600"/>
              <a:buChar char="•"/>
            </a:pPr>
            <a:r>
              <a:rPr lang="en-US" sz="1600">
                <a:solidFill>
                  <a:srgbClr val="595959"/>
                </a:solidFill>
              </a:rPr>
              <a:t>allows you to look at the results of someone else (eg. a trainee) </a:t>
            </a:r>
            <a:endParaRPr sz="1600">
              <a:solidFill>
                <a:srgbClr val="595959"/>
              </a:solidFill>
            </a:endParaRPr>
          </a:p>
          <a:p>
            <a:pPr indent="-228600" lvl="0" marL="228600" marR="0" rtl="0" algn="l">
              <a:lnSpc>
                <a:spcPct val="90000"/>
              </a:lnSpc>
              <a:spcBef>
                <a:spcPts val="1000"/>
              </a:spcBef>
              <a:spcAft>
                <a:spcPts val="0"/>
              </a:spcAft>
              <a:buClr>
                <a:srgbClr val="595959"/>
              </a:buClr>
              <a:buSzPts val="1600"/>
              <a:buChar char="•"/>
            </a:pPr>
            <a:r>
              <a:rPr lang="en-US" sz="1600">
                <a:solidFill>
                  <a:srgbClr val="595959"/>
                </a:solidFill>
              </a:rPr>
              <a:t>allows you to look again your results and remember which skills are more developed to you and which ones need more effort to built</a:t>
            </a:r>
            <a:endParaRPr sz="1600">
              <a:solidFill>
                <a:srgbClr val="595959"/>
              </a:solidFill>
            </a:endParaRPr>
          </a:p>
          <a:p>
            <a:pPr indent="-228600" lvl="0" marL="228600" marR="0" rtl="0" algn="l">
              <a:lnSpc>
                <a:spcPct val="90000"/>
              </a:lnSpc>
              <a:spcBef>
                <a:spcPts val="1000"/>
              </a:spcBef>
              <a:spcAft>
                <a:spcPts val="0"/>
              </a:spcAft>
              <a:buClr>
                <a:srgbClr val="595959"/>
              </a:buClr>
              <a:buSzPts val="1600"/>
              <a:buChar char="•"/>
            </a:pPr>
            <a:r>
              <a:rPr lang="en-US" sz="1600">
                <a:solidFill>
                  <a:srgbClr val="595959"/>
                </a:solidFill>
              </a:rPr>
              <a:t>allows you to look again your results and see which roles you can play in a social startup </a:t>
            </a:r>
            <a:endParaRPr sz="1600">
              <a:solidFill>
                <a:srgbClr val="595959"/>
              </a:solidFill>
            </a:endParaRPr>
          </a:p>
          <a:p>
            <a:pPr indent="0" lvl="0" marL="457200" marR="0" rtl="0" algn="l">
              <a:lnSpc>
                <a:spcPct val="90000"/>
              </a:lnSpc>
              <a:spcBef>
                <a:spcPts val="1000"/>
              </a:spcBef>
              <a:spcAft>
                <a:spcPts val="0"/>
              </a:spcAft>
              <a:buClr>
                <a:srgbClr val="000000"/>
              </a:buClr>
              <a:buSzPts val="1600"/>
              <a:buFont typeface="Arial"/>
              <a:buNone/>
            </a:pPr>
            <a:r>
              <a:t/>
            </a:r>
            <a:endParaRPr b="0" i="0" sz="1600" u="none" cap="none" strike="noStrike">
              <a:solidFill>
                <a:srgbClr val="595959"/>
              </a:solidFill>
              <a:latin typeface="Arial"/>
              <a:ea typeface="Arial"/>
              <a:cs typeface="Arial"/>
              <a:sym typeface="Arial"/>
            </a:endParaRPr>
          </a:p>
        </p:txBody>
      </p:sp>
      <p:pic>
        <p:nvPicPr>
          <p:cNvPr id="103" name="Google Shape;103;gdfa38de8ba_0_32"/>
          <p:cNvPicPr preferRelativeResize="0"/>
          <p:nvPr/>
        </p:nvPicPr>
        <p:blipFill>
          <a:blip r:embed="rId5">
            <a:alphaModFix/>
          </a:blip>
          <a:stretch>
            <a:fillRect/>
          </a:stretch>
        </p:blipFill>
        <p:spPr>
          <a:xfrm>
            <a:off x="7439850" y="105025"/>
            <a:ext cx="2434952" cy="486990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gdfa38de8ba_0_54"/>
          <p:cNvSpPr/>
          <p:nvPr/>
        </p:nvSpPr>
        <p:spPr>
          <a:xfrm>
            <a:off x="0" y="0"/>
            <a:ext cx="2374800" cy="5668800"/>
          </a:xfrm>
          <a:prstGeom prst="rect">
            <a:avLst/>
          </a:prstGeom>
          <a:solidFill>
            <a:srgbClr val="5F497A"/>
          </a:solidFill>
          <a:ln cap="flat" cmpd="sng" w="9525">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 name="Google Shape;109;gdfa38de8ba_0_54"/>
          <p:cNvSpPr/>
          <p:nvPr/>
        </p:nvSpPr>
        <p:spPr>
          <a:xfrm>
            <a:off x="-14137" y="2355334"/>
            <a:ext cx="2374800" cy="369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STARTING </a:t>
            </a:r>
            <a:br>
              <a:rPr lang="en-US" sz="2400">
                <a:solidFill>
                  <a:schemeClr val="lt1"/>
                </a:solidFill>
              </a:rPr>
            </a:br>
            <a:r>
              <a:rPr lang="en-US" sz="2400">
                <a:solidFill>
                  <a:schemeClr val="lt1"/>
                </a:solidFill>
              </a:rPr>
              <a:t>A NEW</a:t>
            </a:r>
            <a:br>
              <a:rPr lang="en-US" sz="2400">
                <a:solidFill>
                  <a:schemeClr val="lt1"/>
                </a:solidFill>
              </a:rPr>
            </a:br>
            <a:r>
              <a:rPr lang="en-US" sz="2400">
                <a:solidFill>
                  <a:schemeClr val="lt1"/>
                </a:solidFill>
              </a:rPr>
              <a:t>GAME</a:t>
            </a:r>
            <a:endParaRPr b="0" i="0" sz="1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 </a:t>
            </a:r>
            <a:endParaRPr b="0" i="0" sz="2400" u="none" cap="none" strike="noStrike">
              <a:solidFill>
                <a:schemeClr val="lt1"/>
              </a:solidFill>
              <a:latin typeface="Arial"/>
              <a:ea typeface="Arial"/>
              <a:cs typeface="Arial"/>
              <a:sym typeface="Arial"/>
            </a:endParaRPr>
          </a:p>
        </p:txBody>
      </p:sp>
      <p:pic>
        <p:nvPicPr>
          <p:cNvPr id="110" name="Google Shape;110;gdfa38de8ba_0_54"/>
          <p:cNvPicPr preferRelativeResize="0"/>
          <p:nvPr/>
        </p:nvPicPr>
        <p:blipFill rotWithShape="1">
          <a:blip r:embed="rId3">
            <a:alphaModFix/>
          </a:blip>
          <a:srcRect b="0" l="0" r="0" t="0"/>
          <a:stretch/>
        </p:blipFill>
        <p:spPr>
          <a:xfrm>
            <a:off x="8626860" y="5174704"/>
            <a:ext cx="1752119" cy="358920"/>
          </a:xfrm>
          <a:prstGeom prst="rect">
            <a:avLst/>
          </a:prstGeom>
          <a:noFill/>
          <a:ln>
            <a:noFill/>
          </a:ln>
        </p:spPr>
      </p:pic>
      <p:pic>
        <p:nvPicPr>
          <p:cNvPr id="111" name="Google Shape;111;gdfa38de8ba_0_54"/>
          <p:cNvPicPr preferRelativeResize="0"/>
          <p:nvPr/>
        </p:nvPicPr>
        <p:blipFill rotWithShape="1">
          <a:blip r:embed="rId4">
            <a:alphaModFix/>
          </a:blip>
          <a:srcRect b="0" l="0" r="0" t="0"/>
          <a:stretch/>
        </p:blipFill>
        <p:spPr>
          <a:xfrm>
            <a:off x="7560669" y="5229075"/>
            <a:ext cx="907904" cy="358925"/>
          </a:xfrm>
          <a:prstGeom prst="rect">
            <a:avLst/>
          </a:prstGeom>
          <a:noFill/>
          <a:ln>
            <a:noFill/>
          </a:ln>
        </p:spPr>
      </p:pic>
      <p:sp>
        <p:nvSpPr>
          <p:cNvPr id="112" name="Google Shape;112;gdfa38de8ba_0_54"/>
          <p:cNvSpPr txBox="1"/>
          <p:nvPr/>
        </p:nvSpPr>
        <p:spPr>
          <a:xfrm>
            <a:off x="2684875" y="367825"/>
            <a:ext cx="4176600" cy="5040000"/>
          </a:xfrm>
          <a:prstGeom prst="rect">
            <a:avLst/>
          </a:prstGeom>
          <a:noFill/>
          <a:ln>
            <a:noFill/>
          </a:ln>
          <a:effectLst>
            <a:outerShdw blurRad="40000" rotWithShape="0" dir="5400000" dist="23000">
              <a:srgbClr val="000000">
                <a:alpha val="34120"/>
              </a:srgbClr>
            </a:outerShdw>
          </a:effectLst>
        </p:spPr>
        <p:txBody>
          <a:bodyPr anchorCtr="0" anchor="t" bIns="45700" lIns="91425" spcFirstLastPara="1" rIns="91425" wrap="square" tIns="45700">
            <a:noAutofit/>
          </a:bodyPr>
          <a:lstStyle/>
          <a:p>
            <a:pPr indent="0" lvl="0" marL="0" rtl="0" algn="l">
              <a:lnSpc>
                <a:spcPct val="90000"/>
              </a:lnSpc>
              <a:spcBef>
                <a:spcPts val="1000"/>
              </a:spcBef>
              <a:spcAft>
                <a:spcPts val="0"/>
              </a:spcAft>
              <a:buNone/>
            </a:pPr>
            <a:r>
              <a:rPr lang="en-US" sz="1600">
                <a:solidFill>
                  <a:srgbClr val="595959"/>
                </a:solidFill>
              </a:rPr>
              <a:t>In order to START a NEW GAME you have to click on “New Game”</a:t>
            </a:r>
            <a:endParaRPr sz="1600">
              <a:solidFill>
                <a:srgbClr val="595959"/>
              </a:solidFill>
            </a:endParaRPr>
          </a:p>
          <a:p>
            <a:pPr indent="0" lvl="0" marL="0" rtl="0" algn="l">
              <a:lnSpc>
                <a:spcPct val="90000"/>
              </a:lnSpc>
              <a:spcBef>
                <a:spcPts val="1000"/>
              </a:spcBef>
              <a:spcAft>
                <a:spcPts val="0"/>
              </a:spcAft>
              <a:buNone/>
            </a:pPr>
            <a:r>
              <a:t/>
            </a:r>
            <a:endParaRPr sz="1600">
              <a:solidFill>
                <a:srgbClr val="595959"/>
              </a:solidFill>
            </a:endParaRPr>
          </a:p>
          <a:p>
            <a:pPr indent="0" lvl="0" marL="0" rtl="0" algn="l">
              <a:lnSpc>
                <a:spcPct val="90000"/>
              </a:lnSpc>
              <a:spcBef>
                <a:spcPts val="1000"/>
              </a:spcBef>
              <a:spcAft>
                <a:spcPts val="0"/>
              </a:spcAft>
              <a:buNone/>
            </a:pPr>
            <a:r>
              <a:rPr lang="en-US" sz="1600">
                <a:solidFill>
                  <a:srgbClr val="595959"/>
                </a:solidFill>
              </a:rPr>
              <a:t>Once you click it appears a screen where you give some characteristics of your profile</a:t>
            </a:r>
            <a:endParaRPr sz="1600">
              <a:solidFill>
                <a:srgbClr val="595959"/>
              </a:solidFill>
            </a:endParaRPr>
          </a:p>
          <a:p>
            <a:pPr indent="-228600" lvl="0" marL="228600" marR="0" rtl="0" algn="l">
              <a:lnSpc>
                <a:spcPct val="90000"/>
              </a:lnSpc>
              <a:spcBef>
                <a:spcPts val="1000"/>
              </a:spcBef>
              <a:spcAft>
                <a:spcPts val="0"/>
              </a:spcAft>
              <a:buClr>
                <a:srgbClr val="595959"/>
              </a:buClr>
              <a:buSzPts val="1600"/>
              <a:buChar char="•"/>
            </a:pPr>
            <a:r>
              <a:rPr lang="en-US" sz="1600">
                <a:solidFill>
                  <a:srgbClr val="595959"/>
                </a:solidFill>
              </a:rPr>
              <a:t>name (or nickname)</a:t>
            </a:r>
            <a:endParaRPr sz="1600">
              <a:solidFill>
                <a:srgbClr val="595959"/>
              </a:solidFill>
            </a:endParaRPr>
          </a:p>
          <a:p>
            <a:pPr indent="-228600" lvl="0" marL="228600" marR="0" rtl="0" algn="l">
              <a:lnSpc>
                <a:spcPct val="90000"/>
              </a:lnSpc>
              <a:spcBef>
                <a:spcPts val="1000"/>
              </a:spcBef>
              <a:spcAft>
                <a:spcPts val="0"/>
              </a:spcAft>
              <a:buClr>
                <a:srgbClr val="595959"/>
              </a:buClr>
              <a:buSzPts val="1600"/>
              <a:buChar char="•"/>
            </a:pPr>
            <a:r>
              <a:rPr lang="en-US" sz="1600">
                <a:solidFill>
                  <a:srgbClr val="595959"/>
                </a:solidFill>
              </a:rPr>
              <a:t>country</a:t>
            </a:r>
            <a:endParaRPr sz="1600">
              <a:solidFill>
                <a:srgbClr val="595959"/>
              </a:solidFill>
            </a:endParaRPr>
          </a:p>
          <a:p>
            <a:pPr indent="-228600" lvl="0" marL="228600" marR="0" rtl="0" algn="l">
              <a:lnSpc>
                <a:spcPct val="90000"/>
              </a:lnSpc>
              <a:spcBef>
                <a:spcPts val="1000"/>
              </a:spcBef>
              <a:spcAft>
                <a:spcPts val="0"/>
              </a:spcAft>
              <a:buClr>
                <a:srgbClr val="595959"/>
              </a:buClr>
              <a:buSzPts val="1600"/>
              <a:buChar char="•"/>
            </a:pPr>
            <a:r>
              <a:rPr lang="en-US" sz="1600">
                <a:solidFill>
                  <a:srgbClr val="595959"/>
                </a:solidFill>
              </a:rPr>
              <a:t>age</a:t>
            </a:r>
            <a:endParaRPr sz="1600">
              <a:solidFill>
                <a:srgbClr val="595959"/>
              </a:solidFill>
            </a:endParaRPr>
          </a:p>
          <a:p>
            <a:pPr indent="-228600" lvl="0" marL="228600" marR="0" rtl="0" algn="l">
              <a:lnSpc>
                <a:spcPct val="90000"/>
              </a:lnSpc>
              <a:spcBef>
                <a:spcPts val="1000"/>
              </a:spcBef>
              <a:spcAft>
                <a:spcPts val="0"/>
              </a:spcAft>
              <a:buClr>
                <a:srgbClr val="595959"/>
              </a:buClr>
              <a:buSzPts val="1600"/>
              <a:buChar char="•"/>
            </a:pPr>
            <a:r>
              <a:rPr lang="en-US" sz="1600">
                <a:solidFill>
                  <a:srgbClr val="595959"/>
                </a:solidFill>
              </a:rPr>
              <a:t>sex (female or male)</a:t>
            </a:r>
            <a:endParaRPr sz="1600">
              <a:solidFill>
                <a:srgbClr val="595959"/>
              </a:solidFill>
            </a:endParaRPr>
          </a:p>
          <a:p>
            <a:pPr indent="0" lvl="0" marL="0" marR="0" rtl="0" algn="l">
              <a:lnSpc>
                <a:spcPct val="90000"/>
              </a:lnSpc>
              <a:spcBef>
                <a:spcPts val="1000"/>
              </a:spcBef>
              <a:spcAft>
                <a:spcPts val="0"/>
              </a:spcAft>
              <a:buNone/>
            </a:pPr>
            <a:r>
              <a:t/>
            </a:r>
            <a:endParaRPr sz="1600">
              <a:solidFill>
                <a:srgbClr val="595959"/>
              </a:solidFill>
            </a:endParaRPr>
          </a:p>
          <a:p>
            <a:pPr indent="0" lvl="0" marL="0" marR="0" rtl="0" algn="l">
              <a:lnSpc>
                <a:spcPct val="90000"/>
              </a:lnSpc>
              <a:spcBef>
                <a:spcPts val="1000"/>
              </a:spcBef>
              <a:spcAft>
                <a:spcPts val="0"/>
              </a:spcAft>
              <a:buNone/>
            </a:pPr>
            <a:r>
              <a:rPr lang="en-US" sz="1600">
                <a:solidFill>
                  <a:srgbClr val="595959"/>
                </a:solidFill>
              </a:rPr>
              <a:t>This profile will be kept until you start a new game. If you don’t </a:t>
            </a:r>
            <a:r>
              <a:rPr lang="en-US" sz="1600">
                <a:solidFill>
                  <a:srgbClr val="595959"/>
                </a:solidFill>
              </a:rPr>
              <a:t>conclude</a:t>
            </a:r>
            <a:r>
              <a:rPr lang="en-US" sz="1600">
                <a:solidFill>
                  <a:srgbClr val="595959"/>
                </a:solidFill>
              </a:rPr>
              <a:t> all the levels of the game you will not be able to see Results on this Profile. </a:t>
            </a:r>
            <a:endParaRPr sz="1600">
              <a:solidFill>
                <a:srgbClr val="595959"/>
              </a:solidFill>
            </a:endParaRPr>
          </a:p>
          <a:p>
            <a:pPr indent="0" lvl="0" marL="0" marR="0" rtl="0" algn="l">
              <a:lnSpc>
                <a:spcPct val="90000"/>
              </a:lnSpc>
              <a:spcBef>
                <a:spcPts val="1000"/>
              </a:spcBef>
              <a:spcAft>
                <a:spcPts val="0"/>
              </a:spcAft>
              <a:buNone/>
            </a:pPr>
            <a:r>
              <a:rPr lang="en-US" sz="1600">
                <a:solidFill>
                  <a:srgbClr val="595959"/>
                </a:solidFill>
              </a:rPr>
              <a:t>When you finish all levels you will be able to revisit the results any time unless you play more games and you pass the 4 profiles in the specific device</a:t>
            </a:r>
            <a:endParaRPr sz="1600">
              <a:solidFill>
                <a:srgbClr val="595959"/>
              </a:solidFill>
            </a:endParaRPr>
          </a:p>
          <a:p>
            <a:pPr indent="0" lvl="0" marL="457200" marR="0" rtl="0" algn="l">
              <a:lnSpc>
                <a:spcPct val="90000"/>
              </a:lnSpc>
              <a:spcBef>
                <a:spcPts val="1000"/>
              </a:spcBef>
              <a:spcAft>
                <a:spcPts val="0"/>
              </a:spcAft>
              <a:buClr>
                <a:srgbClr val="000000"/>
              </a:buClr>
              <a:buSzPts val="1600"/>
              <a:buFont typeface="Arial"/>
              <a:buNone/>
            </a:pPr>
            <a:r>
              <a:t/>
            </a:r>
            <a:endParaRPr b="0" i="0" sz="1600" u="none" cap="none" strike="noStrike">
              <a:solidFill>
                <a:srgbClr val="595959"/>
              </a:solidFill>
              <a:latin typeface="Arial"/>
              <a:ea typeface="Arial"/>
              <a:cs typeface="Arial"/>
              <a:sym typeface="Arial"/>
            </a:endParaRPr>
          </a:p>
        </p:txBody>
      </p:sp>
      <p:pic>
        <p:nvPicPr>
          <p:cNvPr id="113" name="Google Shape;113;gdfa38de8ba_0_54"/>
          <p:cNvPicPr preferRelativeResize="0"/>
          <p:nvPr/>
        </p:nvPicPr>
        <p:blipFill>
          <a:blip r:embed="rId5">
            <a:alphaModFix/>
          </a:blip>
          <a:stretch>
            <a:fillRect/>
          </a:stretch>
        </p:blipFill>
        <p:spPr>
          <a:xfrm>
            <a:off x="7273425" y="290250"/>
            <a:ext cx="2309450" cy="46188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gdfa38de8ba_0_42"/>
          <p:cNvSpPr/>
          <p:nvPr/>
        </p:nvSpPr>
        <p:spPr>
          <a:xfrm>
            <a:off x="0" y="0"/>
            <a:ext cx="2374800" cy="5668800"/>
          </a:xfrm>
          <a:prstGeom prst="rect">
            <a:avLst/>
          </a:prstGeom>
          <a:solidFill>
            <a:srgbClr val="5F497A"/>
          </a:solidFill>
          <a:ln cap="flat" cmpd="sng" w="9525">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 name="Google Shape;119;gdfa38de8ba_0_42"/>
          <p:cNvSpPr/>
          <p:nvPr/>
        </p:nvSpPr>
        <p:spPr>
          <a:xfrm>
            <a:off x="-14137" y="2355334"/>
            <a:ext cx="2374800" cy="369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TUTORIAL</a:t>
            </a:r>
            <a:endParaRPr b="0" i="0" sz="1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 </a:t>
            </a:r>
            <a:endParaRPr b="0" i="0" sz="2400" u="none" cap="none" strike="noStrike">
              <a:solidFill>
                <a:schemeClr val="lt1"/>
              </a:solidFill>
              <a:latin typeface="Arial"/>
              <a:ea typeface="Arial"/>
              <a:cs typeface="Arial"/>
              <a:sym typeface="Arial"/>
            </a:endParaRPr>
          </a:p>
        </p:txBody>
      </p:sp>
      <p:pic>
        <p:nvPicPr>
          <p:cNvPr id="120" name="Google Shape;120;gdfa38de8ba_0_42"/>
          <p:cNvPicPr preferRelativeResize="0"/>
          <p:nvPr/>
        </p:nvPicPr>
        <p:blipFill rotWithShape="1">
          <a:blip r:embed="rId3">
            <a:alphaModFix/>
          </a:blip>
          <a:srcRect b="0" l="0" r="0" t="0"/>
          <a:stretch/>
        </p:blipFill>
        <p:spPr>
          <a:xfrm>
            <a:off x="8626860" y="5174704"/>
            <a:ext cx="1752119" cy="358920"/>
          </a:xfrm>
          <a:prstGeom prst="rect">
            <a:avLst/>
          </a:prstGeom>
          <a:noFill/>
          <a:ln>
            <a:noFill/>
          </a:ln>
        </p:spPr>
      </p:pic>
      <p:pic>
        <p:nvPicPr>
          <p:cNvPr id="121" name="Google Shape;121;gdfa38de8ba_0_42"/>
          <p:cNvPicPr preferRelativeResize="0"/>
          <p:nvPr/>
        </p:nvPicPr>
        <p:blipFill rotWithShape="1">
          <a:blip r:embed="rId4">
            <a:alphaModFix/>
          </a:blip>
          <a:srcRect b="0" l="0" r="0" t="0"/>
          <a:stretch/>
        </p:blipFill>
        <p:spPr>
          <a:xfrm>
            <a:off x="7560669" y="5229075"/>
            <a:ext cx="907904" cy="358925"/>
          </a:xfrm>
          <a:prstGeom prst="rect">
            <a:avLst/>
          </a:prstGeom>
          <a:noFill/>
          <a:ln>
            <a:noFill/>
          </a:ln>
        </p:spPr>
      </p:pic>
      <p:sp>
        <p:nvSpPr>
          <p:cNvPr id="122" name="Google Shape;122;gdfa38de8ba_0_42"/>
          <p:cNvSpPr txBox="1"/>
          <p:nvPr/>
        </p:nvSpPr>
        <p:spPr>
          <a:xfrm>
            <a:off x="2684875" y="367825"/>
            <a:ext cx="4176600" cy="5040000"/>
          </a:xfrm>
          <a:prstGeom prst="rect">
            <a:avLst/>
          </a:prstGeom>
          <a:noFill/>
          <a:ln>
            <a:noFill/>
          </a:ln>
          <a:effectLst>
            <a:outerShdw blurRad="40000" rotWithShape="0" dir="5400000" dist="23000">
              <a:srgbClr val="000000">
                <a:alpha val="34120"/>
              </a:srgbClr>
            </a:outerShdw>
          </a:effectLst>
        </p:spPr>
        <p:txBody>
          <a:bodyPr anchorCtr="0" anchor="t" bIns="45700" lIns="91425" spcFirstLastPara="1" rIns="91425" wrap="square" tIns="45700">
            <a:noAutofit/>
          </a:bodyPr>
          <a:lstStyle/>
          <a:p>
            <a:pPr indent="0" lvl="0" marL="0" rtl="0" algn="l">
              <a:lnSpc>
                <a:spcPct val="90000"/>
              </a:lnSpc>
              <a:spcBef>
                <a:spcPts val="1000"/>
              </a:spcBef>
              <a:spcAft>
                <a:spcPts val="0"/>
              </a:spcAft>
              <a:buNone/>
            </a:pPr>
            <a:r>
              <a:rPr lang="en-US" sz="1600">
                <a:solidFill>
                  <a:srgbClr val="595959"/>
                </a:solidFill>
              </a:rPr>
              <a:t>Before starting the game the player learn how to play it by following the instructions of the screens. There are two main processes to learn:</a:t>
            </a:r>
            <a:endParaRPr b="0" i="0" sz="1600" u="none" cap="none" strike="noStrike">
              <a:solidFill>
                <a:srgbClr val="595959"/>
              </a:solidFill>
              <a:latin typeface="Arial"/>
              <a:ea typeface="Arial"/>
              <a:cs typeface="Arial"/>
              <a:sym typeface="Arial"/>
            </a:endParaRPr>
          </a:p>
          <a:p>
            <a:pPr indent="-228600" lvl="0" marL="228600" marR="0" rtl="0" algn="l">
              <a:lnSpc>
                <a:spcPct val="90000"/>
              </a:lnSpc>
              <a:spcBef>
                <a:spcPts val="1000"/>
              </a:spcBef>
              <a:spcAft>
                <a:spcPts val="0"/>
              </a:spcAft>
              <a:buClr>
                <a:srgbClr val="595959"/>
              </a:buClr>
              <a:buSzPts val="1600"/>
              <a:buFont typeface="Arial"/>
              <a:buChar char="•"/>
            </a:pPr>
            <a:r>
              <a:rPr lang="en-US" sz="1600">
                <a:solidFill>
                  <a:srgbClr val="595959"/>
                </a:solidFill>
              </a:rPr>
              <a:t>one is swiping the cards left or right in order to select the answer the prefer based on their personality</a:t>
            </a:r>
            <a:endParaRPr sz="1600">
              <a:solidFill>
                <a:srgbClr val="595959"/>
              </a:solidFill>
            </a:endParaRPr>
          </a:p>
          <a:p>
            <a:pPr indent="-228600" lvl="0" marL="228600" marR="0" rtl="0" algn="l">
              <a:lnSpc>
                <a:spcPct val="90000"/>
              </a:lnSpc>
              <a:spcBef>
                <a:spcPts val="1000"/>
              </a:spcBef>
              <a:spcAft>
                <a:spcPts val="0"/>
              </a:spcAft>
              <a:buClr>
                <a:srgbClr val="595959"/>
              </a:buClr>
              <a:buSzPts val="1600"/>
              <a:buChar char="•"/>
            </a:pPr>
            <a:r>
              <a:rPr lang="en-US" sz="1600">
                <a:solidFill>
                  <a:srgbClr val="595959"/>
                </a:solidFill>
              </a:rPr>
              <a:t>the second is </a:t>
            </a:r>
            <a:r>
              <a:rPr lang="en-US" sz="1600">
                <a:solidFill>
                  <a:srgbClr val="595959"/>
                </a:solidFill>
              </a:rPr>
              <a:t>dragging</a:t>
            </a:r>
            <a:r>
              <a:rPr lang="en-US" sz="1600">
                <a:solidFill>
                  <a:srgbClr val="595959"/>
                </a:solidFill>
              </a:rPr>
              <a:t> and </a:t>
            </a:r>
            <a:r>
              <a:rPr lang="en-US" sz="1600">
                <a:solidFill>
                  <a:srgbClr val="595959"/>
                </a:solidFill>
              </a:rPr>
              <a:t>dropping</a:t>
            </a:r>
            <a:r>
              <a:rPr lang="en-US" sz="1600">
                <a:solidFill>
                  <a:srgbClr val="595959"/>
                </a:solidFill>
              </a:rPr>
              <a:t> boxes on the correct place in order to find the correct solutions in the tools presented in the game</a:t>
            </a:r>
            <a:endParaRPr sz="1600">
              <a:solidFill>
                <a:srgbClr val="595959"/>
              </a:solidFill>
            </a:endParaRPr>
          </a:p>
          <a:p>
            <a:pPr indent="0" lvl="0" marL="457200" marR="0" rtl="0" algn="l">
              <a:lnSpc>
                <a:spcPct val="90000"/>
              </a:lnSpc>
              <a:spcBef>
                <a:spcPts val="1000"/>
              </a:spcBef>
              <a:spcAft>
                <a:spcPts val="0"/>
              </a:spcAft>
              <a:buClr>
                <a:srgbClr val="000000"/>
              </a:buClr>
              <a:buSzPts val="1600"/>
              <a:buFont typeface="Arial"/>
              <a:buNone/>
            </a:pPr>
            <a:r>
              <a:t/>
            </a:r>
            <a:endParaRPr b="0" i="0" sz="1600" u="none" cap="none" strike="noStrike">
              <a:solidFill>
                <a:srgbClr val="595959"/>
              </a:solidFill>
              <a:latin typeface="Arial"/>
              <a:ea typeface="Arial"/>
              <a:cs typeface="Arial"/>
              <a:sym typeface="Arial"/>
            </a:endParaRPr>
          </a:p>
        </p:txBody>
      </p:sp>
      <p:pic>
        <p:nvPicPr>
          <p:cNvPr id="123" name="Google Shape;123;gdfa38de8ba_0_42"/>
          <p:cNvPicPr preferRelativeResize="0"/>
          <p:nvPr/>
        </p:nvPicPr>
        <p:blipFill>
          <a:blip r:embed="rId5">
            <a:alphaModFix/>
          </a:blip>
          <a:stretch>
            <a:fillRect/>
          </a:stretch>
        </p:blipFill>
        <p:spPr>
          <a:xfrm>
            <a:off x="7016175" y="416025"/>
            <a:ext cx="1152600" cy="2305175"/>
          </a:xfrm>
          <a:prstGeom prst="rect">
            <a:avLst/>
          </a:prstGeom>
          <a:noFill/>
          <a:ln>
            <a:noFill/>
          </a:ln>
        </p:spPr>
      </p:pic>
      <p:pic>
        <p:nvPicPr>
          <p:cNvPr id="124" name="Google Shape;124;gdfa38de8ba_0_42"/>
          <p:cNvPicPr preferRelativeResize="0"/>
          <p:nvPr/>
        </p:nvPicPr>
        <p:blipFill>
          <a:blip r:embed="rId6">
            <a:alphaModFix/>
          </a:blip>
          <a:stretch>
            <a:fillRect/>
          </a:stretch>
        </p:blipFill>
        <p:spPr>
          <a:xfrm>
            <a:off x="7199300" y="2000075"/>
            <a:ext cx="1338475" cy="2676924"/>
          </a:xfrm>
          <a:prstGeom prst="rect">
            <a:avLst/>
          </a:prstGeom>
          <a:noFill/>
          <a:ln>
            <a:noFill/>
          </a:ln>
        </p:spPr>
      </p:pic>
      <p:pic>
        <p:nvPicPr>
          <p:cNvPr id="125" name="Google Shape;125;gdfa38de8ba_0_42"/>
          <p:cNvPicPr preferRelativeResize="0"/>
          <p:nvPr/>
        </p:nvPicPr>
        <p:blipFill>
          <a:blip r:embed="rId7">
            <a:alphaModFix/>
          </a:blip>
          <a:stretch>
            <a:fillRect/>
          </a:stretch>
        </p:blipFill>
        <p:spPr>
          <a:xfrm>
            <a:off x="8600400" y="2000075"/>
            <a:ext cx="1338475" cy="26769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gdf9caf2114_0_80"/>
          <p:cNvSpPr/>
          <p:nvPr/>
        </p:nvSpPr>
        <p:spPr>
          <a:xfrm>
            <a:off x="0" y="0"/>
            <a:ext cx="2374800" cy="5668800"/>
          </a:xfrm>
          <a:prstGeom prst="rect">
            <a:avLst/>
          </a:prstGeom>
          <a:solidFill>
            <a:srgbClr val="5F497A"/>
          </a:solidFill>
          <a:ln cap="flat" cmpd="sng" w="9525">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gdf9caf2114_0_80"/>
          <p:cNvSpPr/>
          <p:nvPr/>
        </p:nvSpPr>
        <p:spPr>
          <a:xfrm>
            <a:off x="-14137" y="2355334"/>
            <a:ext cx="2374800" cy="369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LEVEL</a:t>
            </a:r>
            <a:r>
              <a:rPr lang="en-US" sz="2400">
                <a:solidFill>
                  <a:schemeClr val="lt1"/>
                </a:solidFill>
              </a:rPr>
              <a:t>S</a:t>
            </a:r>
            <a:endParaRPr b="0" i="0" sz="2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t/>
            </a:r>
            <a:endParaRPr b="0" i="0" sz="1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 </a:t>
            </a:r>
            <a:endParaRPr b="0" i="0" sz="2400" u="none" cap="none" strike="noStrike">
              <a:solidFill>
                <a:schemeClr val="lt1"/>
              </a:solidFill>
              <a:latin typeface="Arial"/>
              <a:ea typeface="Arial"/>
              <a:cs typeface="Arial"/>
              <a:sym typeface="Arial"/>
            </a:endParaRPr>
          </a:p>
        </p:txBody>
      </p:sp>
      <p:pic>
        <p:nvPicPr>
          <p:cNvPr id="132" name="Google Shape;132;gdf9caf2114_0_80"/>
          <p:cNvPicPr preferRelativeResize="0"/>
          <p:nvPr/>
        </p:nvPicPr>
        <p:blipFill rotWithShape="1">
          <a:blip r:embed="rId3">
            <a:alphaModFix/>
          </a:blip>
          <a:srcRect b="0" l="0" r="0" t="0"/>
          <a:stretch/>
        </p:blipFill>
        <p:spPr>
          <a:xfrm>
            <a:off x="8626860" y="5174704"/>
            <a:ext cx="1752119" cy="358920"/>
          </a:xfrm>
          <a:prstGeom prst="rect">
            <a:avLst/>
          </a:prstGeom>
          <a:noFill/>
          <a:ln>
            <a:noFill/>
          </a:ln>
        </p:spPr>
      </p:pic>
      <p:pic>
        <p:nvPicPr>
          <p:cNvPr id="133" name="Google Shape;133;gdf9caf2114_0_80"/>
          <p:cNvPicPr preferRelativeResize="0"/>
          <p:nvPr/>
        </p:nvPicPr>
        <p:blipFill rotWithShape="1">
          <a:blip r:embed="rId4">
            <a:alphaModFix/>
          </a:blip>
          <a:srcRect b="0" l="0" r="0" t="0"/>
          <a:stretch/>
        </p:blipFill>
        <p:spPr>
          <a:xfrm>
            <a:off x="7560669" y="5229075"/>
            <a:ext cx="907904" cy="358925"/>
          </a:xfrm>
          <a:prstGeom prst="rect">
            <a:avLst/>
          </a:prstGeom>
          <a:noFill/>
          <a:ln>
            <a:noFill/>
          </a:ln>
        </p:spPr>
      </p:pic>
      <p:sp>
        <p:nvSpPr>
          <p:cNvPr id="134" name="Google Shape;134;gdf9caf2114_0_80"/>
          <p:cNvSpPr txBox="1"/>
          <p:nvPr/>
        </p:nvSpPr>
        <p:spPr>
          <a:xfrm>
            <a:off x="2684875" y="367825"/>
            <a:ext cx="4176600" cy="5040000"/>
          </a:xfrm>
          <a:prstGeom prst="rect">
            <a:avLst/>
          </a:prstGeom>
          <a:noFill/>
          <a:ln>
            <a:noFill/>
          </a:ln>
          <a:effectLst>
            <a:outerShdw blurRad="40000" rotWithShape="0" dir="5400000" dist="23000">
              <a:srgbClr val="000000">
                <a:alpha val="34117"/>
              </a:srgbClr>
            </a:outerShdw>
          </a:effectLst>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rgbClr val="000000"/>
              </a:buClr>
              <a:buSzPts val="1600"/>
              <a:buFont typeface="Arial"/>
              <a:buNone/>
            </a:pPr>
            <a:r>
              <a:rPr lang="en-US" sz="1600">
                <a:solidFill>
                  <a:srgbClr val="595959"/>
                </a:solidFill>
              </a:rPr>
              <a:t>Levels</a:t>
            </a:r>
            <a:r>
              <a:rPr b="0" i="0" lang="en-US" sz="1600" u="none" cap="none" strike="noStrike">
                <a:solidFill>
                  <a:srgbClr val="595959"/>
                </a:solidFill>
                <a:latin typeface="Arial"/>
                <a:ea typeface="Arial"/>
                <a:cs typeface="Arial"/>
                <a:sym typeface="Arial"/>
              </a:rPr>
              <a:t>:</a:t>
            </a:r>
            <a:endParaRPr b="0" i="0" sz="1600" u="none" cap="none" strike="noStrike">
              <a:solidFill>
                <a:srgbClr val="595959"/>
              </a:solidFill>
              <a:latin typeface="Arial"/>
              <a:ea typeface="Arial"/>
              <a:cs typeface="Arial"/>
              <a:sym typeface="Arial"/>
            </a:endParaRPr>
          </a:p>
          <a:p>
            <a:pPr indent="-228600" lvl="0" marL="228600" marR="0" rtl="0" algn="l">
              <a:lnSpc>
                <a:spcPct val="90000"/>
              </a:lnSpc>
              <a:spcBef>
                <a:spcPts val="1000"/>
              </a:spcBef>
              <a:spcAft>
                <a:spcPts val="0"/>
              </a:spcAft>
              <a:buClr>
                <a:srgbClr val="595959"/>
              </a:buClr>
              <a:buSzPts val="1600"/>
              <a:buFont typeface="Arial"/>
              <a:buChar char="•"/>
            </a:pPr>
            <a:r>
              <a:rPr lang="en-US" sz="1600">
                <a:solidFill>
                  <a:srgbClr val="595959"/>
                </a:solidFill>
              </a:rPr>
              <a:t>each level has an intro in order to give you a hint on the main topic you will investigate</a:t>
            </a:r>
            <a:endParaRPr b="0" i="0" sz="1600" u="none" cap="none" strike="noStrike">
              <a:solidFill>
                <a:srgbClr val="595959"/>
              </a:solidFill>
              <a:latin typeface="Arial"/>
              <a:ea typeface="Arial"/>
              <a:cs typeface="Arial"/>
              <a:sym typeface="Arial"/>
            </a:endParaRPr>
          </a:p>
          <a:p>
            <a:pPr indent="-228600" lvl="0" marL="228600" marR="0" rtl="0" algn="l">
              <a:lnSpc>
                <a:spcPct val="90000"/>
              </a:lnSpc>
              <a:spcBef>
                <a:spcPts val="1000"/>
              </a:spcBef>
              <a:spcAft>
                <a:spcPts val="0"/>
              </a:spcAft>
              <a:buClr>
                <a:srgbClr val="595959"/>
              </a:buClr>
              <a:buSzPts val="1600"/>
              <a:buFont typeface="Arial"/>
              <a:buChar char="•"/>
            </a:pPr>
            <a:r>
              <a:rPr lang="en-US" sz="1600">
                <a:solidFill>
                  <a:srgbClr val="595959"/>
                </a:solidFill>
              </a:rPr>
              <a:t>the player is asked to select between two options in order to define his/her story and in the end extract the results about his/her personality and skills</a:t>
            </a:r>
            <a:r>
              <a:rPr b="0" i="0" lang="en-US" sz="1600" u="none" cap="none" strike="noStrike">
                <a:solidFill>
                  <a:srgbClr val="595959"/>
                </a:solidFill>
                <a:latin typeface="Arial"/>
                <a:ea typeface="Arial"/>
                <a:cs typeface="Arial"/>
                <a:sym typeface="Arial"/>
              </a:rPr>
              <a:t> </a:t>
            </a:r>
            <a:endParaRPr b="0" i="0" sz="1600" u="none" cap="none" strike="noStrike">
              <a:solidFill>
                <a:srgbClr val="595959"/>
              </a:solidFill>
              <a:latin typeface="Arial"/>
              <a:ea typeface="Arial"/>
              <a:cs typeface="Arial"/>
              <a:sym typeface="Arial"/>
            </a:endParaRPr>
          </a:p>
          <a:p>
            <a:pPr indent="-228600" lvl="0" marL="228600" marR="0" rtl="0" algn="l">
              <a:lnSpc>
                <a:spcPct val="90000"/>
              </a:lnSpc>
              <a:spcBef>
                <a:spcPts val="1000"/>
              </a:spcBef>
              <a:spcAft>
                <a:spcPts val="0"/>
              </a:spcAft>
              <a:buClr>
                <a:srgbClr val="595959"/>
              </a:buClr>
              <a:buSzPts val="1600"/>
              <a:buChar char="•"/>
            </a:pPr>
            <a:r>
              <a:rPr lang="en-US" sz="1600">
                <a:solidFill>
                  <a:srgbClr val="595959"/>
                </a:solidFill>
              </a:rPr>
              <a:t>there are some cards that just continues the story and the </a:t>
            </a:r>
            <a:r>
              <a:rPr lang="en-US" sz="1600">
                <a:solidFill>
                  <a:srgbClr val="595959"/>
                </a:solidFill>
              </a:rPr>
              <a:t>player does not have to make a choice</a:t>
            </a:r>
            <a:endParaRPr sz="1600">
              <a:solidFill>
                <a:srgbClr val="595959"/>
              </a:solidFill>
            </a:endParaRPr>
          </a:p>
          <a:p>
            <a:pPr indent="-228600" lvl="0" marL="228600" marR="0" rtl="0" algn="l">
              <a:lnSpc>
                <a:spcPct val="90000"/>
              </a:lnSpc>
              <a:spcBef>
                <a:spcPts val="1000"/>
              </a:spcBef>
              <a:spcAft>
                <a:spcPts val="0"/>
              </a:spcAft>
              <a:buClr>
                <a:srgbClr val="595959"/>
              </a:buClr>
              <a:buSzPts val="1600"/>
              <a:buFont typeface="Arial"/>
              <a:buChar char="•"/>
            </a:pPr>
            <a:r>
              <a:rPr lang="en-US" sz="1600">
                <a:solidFill>
                  <a:srgbClr val="595959"/>
                </a:solidFill>
              </a:rPr>
              <a:t>at the end of each level there is a business tool that will help the player advance his/her skills</a:t>
            </a:r>
            <a:endParaRPr sz="1600">
              <a:solidFill>
                <a:srgbClr val="595959"/>
              </a:solidFill>
            </a:endParaRPr>
          </a:p>
          <a:p>
            <a:pPr indent="-228600" lvl="0" marL="228600" marR="0" rtl="0" algn="l">
              <a:lnSpc>
                <a:spcPct val="90000"/>
              </a:lnSpc>
              <a:spcBef>
                <a:spcPts val="1000"/>
              </a:spcBef>
              <a:spcAft>
                <a:spcPts val="0"/>
              </a:spcAft>
              <a:buClr>
                <a:srgbClr val="595959"/>
              </a:buClr>
              <a:buSzPts val="1600"/>
              <a:buChar char="•"/>
            </a:pPr>
            <a:r>
              <a:rPr lang="en-US" sz="1600">
                <a:solidFill>
                  <a:srgbClr val="595959"/>
                </a:solidFill>
              </a:rPr>
              <a:t>after the tool there are also some tips relevant to this section</a:t>
            </a:r>
            <a:endParaRPr sz="1600">
              <a:solidFill>
                <a:srgbClr val="595959"/>
              </a:solidFill>
            </a:endParaRPr>
          </a:p>
          <a:p>
            <a:pPr indent="-228600" lvl="0" marL="228600" marR="0" rtl="0" algn="l">
              <a:lnSpc>
                <a:spcPct val="90000"/>
              </a:lnSpc>
              <a:spcBef>
                <a:spcPts val="1000"/>
              </a:spcBef>
              <a:spcAft>
                <a:spcPts val="0"/>
              </a:spcAft>
              <a:buClr>
                <a:srgbClr val="595959"/>
              </a:buClr>
              <a:buSzPts val="1600"/>
              <a:buChar char="•"/>
            </a:pPr>
            <a:r>
              <a:rPr lang="en-US" sz="1600">
                <a:solidFill>
                  <a:srgbClr val="595959"/>
                </a:solidFill>
              </a:rPr>
              <a:t>at the end of all levels the player can see his/her results on the skills and personality</a:t>
            </a:r>
            <a:endParaRPr sz="1600">
              <a:solidFill>
                <a:srgbClr val="595959"/>
              </a:solidFill>
            </a:endParaRPr>
          </a:p>
        </p:txBody>
      </p:sp>
      <p:pic>
        <p:nvPicPr>
          <p:cNvPr id="135" name="Google Shape;135;gdf9caf2114_0_80"/>
          <p:cNvPicPr preferRelativeResize="0"/>
          <p:nvPr/>
        </p:nvPicPr>
        <p:blipFill rotWithShape="1">
          <a:blip r:embed="rId5">
            <a:alphaModFix/>
          </a:blip>
          <a:srcRect b="0" l="0" r="0" t="0"/>
          <a:stretch/>
        </p:blipFill>
        <p:spPr>
          <a:xfrm>
            <a:off x="8249100" y="1567150"/>
            <a:ext cx="1685500" cy="3371000"/>
          </a:xfrm>
          <a:prstGeom prst="rect">
            <a:avLst/>
          </a:prstGeom>
          <a:noFill/>
          <a:ln>
            <a:noFill/>
          </a:ln>
        </p:spPr>
      </p:pic>
      <p:pic>
        <p:nvPicPr>
          <p:cNvPr id="136" name="Google Shape;136;gdf9caf2114_0_80"/>
          <p:cNvPicPr preferRelativeResize="0"/>
          <p:nvPr/>
        </p:nvPicPr>
        <p:blipFill rotWithShape="1">
          <a:blip r:embed="rId6">
            <a:alphaModFix/>
          </a:blip>
          <a:srcRect b="0" l="0" r="0" t="0"/>
          <a:stretch/>
        </p:blipFill>
        <p:spPr>
          <a:xfrm>
            <a:off x="6767575" y="260600"/>
            <a:ext cx="1569449" cy="313889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gdfa38de8ba_0_66"/>
          <p:cNvSpPr/>
          <p:nvPr/>
        </p:nvSpPr>
        <p:spPr>
          <a:xfrm>
            <a:off x="0" y="0"/>
            <a:ext cx="2374800" cy="5668800"/>
          </a:xfrm>
          <a:prstGeom prst="rect">
            <a:avLst/>
          </a:prstGeom>
          <a:solidFill>
            <a:srgbClr val="5F497A"/>
          </a:solidFill>
          <a:ln cap="flat" cmpd="sng" w="9525">
            <a:solidFill>
              <a:srgbClr val="3465A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gdfa38de8ba_0_66"/>
          <p:cNvSpPr/>
          <p:nvPr/>
        </p:nvSpPr>
        <p:spPr>
          <a:xfrm>
            <a:off x="-14137" y="2355334"/>
            <a:ext cx="2374800" cy="369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STORY </a:t>
            </a:r>
            <a:endParaRPr sz="2400">
              <a:solidFill>
                <a:schemeClr val="lt1"/>
              </a:solidFill>
            </a:endParaRPr>
          </a:p>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CARDS</a:t>
            </a:r>
            <a:endParaRPr sz="2400">
              <a:solidFill>
                <a:schemeClr val="lt1"/>
              </a:solidFill>
            </a:endParaRPr>
          </a:p>
          <a:p>
            <a:pPr indent="0" lvl="0" marL="0" marR="0" rtl="0" algn="ctr">
              <a:lnSpc>
                <a:spcPct val="100000"/>
              </a:lnSpc>
              <a:spcBef>
                <a:spcPts val="0"/>
              </a:spcBef>
              <a:spcAft>
                <a:spcPts val="0"/>
              </a:spcAft>
              <a:buClr>
                <a:srgbClr val="000000"/>
              </a:buClr>
              <a:buSzPts val="2400"/>
              <a:buFont typeface="Arial"/>
              <a:buNone/>
            </a:pPr>
            <a:r>
              <a:t/>
            </a:r>
            <a:endParaRPr sz="2400">
              <a:solidFill>
                <a:schemeClr val="lt1"/>
              </a:solidFill>
            </a:endParaRPr>
          </a:p>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NAVIGATION</a:t>
            </a:r>
            <a:endParaRPr sz="2400">
              <a:solidFill>
                <a:schemeClr val="lt1"/>
              </a:solidFill>
            </a:endParaRPr>
          </a:p>
          <a:p>
            <a:pPr indent="0" lvl="0" marL="0" marR="0" rtl="0" algn="ctr">
              <a:lnSpc>
                <a:spcPct val="100000"/>
              </a:lnSpc>
              <a:spcBef>
                <a:spcPts val="0"/>
              </a:spcBef>
              <a:spcAft>
                <a:spcPts val="0"/>
              </a:spcAft>
              <a:buClr>
                <a:srgbClr val="000000"/>
              </a:buClr>
              <a:buSzPts val="2400"/>
              <a:buFont typeface="Arial"/>
              <a:buNone/>
            </a:pPr>
            <a:r>
              <a:t/>
            </a:r>
            <a:endParaRPr b="0" i="0" sz="1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 </a:t>
            </a:r>
            <a:endParaRPr b="0" i="0" sz="2400" u="none" cap="none" strike="noStrike">
              <a:solidFill>
                <a:schemeClr val="lt1"/>
              </a:solidFill>
              <a:latin typeface="Arial"/>
              <a:ea typeface="Arial"/>
              <a:cs typeface="Arial"/>
              <a:sym typeface="Arial"/>
            </a:endParaRPr>
          </a:p>
        </p:txBody>
      </p:sp>
      <p:pic>
        <p:nvPicPr>
          <p:cNvPr id="143" name="Google Shape;143;gdfa38de8ba_0_66"/>
          <p:cNvPicPr preferRelativeResize="0"/>
          <p:nvPr/>
        </p:nvPicPr>
        <p:blipFill rotWithShape="1">
          <a:blip r:embed="rId3">
            <a:alphaModFix/>
          </a:blip>
          <a:srcRect b="0" l="0" r="0" t="0"/>
          <a:stretch/>
        </p:blipFill>
        <p:spPr>
          <a:xfrm>
            <a:off x="8626860" y="5174704"/>
            <a:ext cx="1752119" cy="358920"/>
          </a:xfrm>
          <a:prstGeom prst="rect">
            <a:avLst/>
          </a:prstGeom>
          <a:noFill/>
          <a:ln>
            <a:noFill/>
          </a:ln>
        </p:spPr>
      </p:pic>
      <p:pic>
        <p:nvPicPr>
          <p:cNvPr id="144" name="Google Shape;144;gdfa38de8ba_0_66"/>
          <p:cNvPicPr preferRelativeResize="0"/>
          <p:nvPr/>
        </p:nvPicPr>
        <p:blipFill rotWithShape="1">
          <a:blip r:embed="rId4">
            <a:alphaModFix/>
          </a:blip>
          <a:srcRect b="0" l="0" r="0" t="0"/>
          <a:stretch/>
        </p:blipFill>
        <p:spPr>
          <a:xfrm>
            <a:off x="7560669" y="5229075"/>
            <a:ext cx="907904" cy="358925"/>
          </a:xfrm>
          <a:prstGeom prst="rect">
            <a:avLst/>
          </a:prstGeom>
          <a:noFill/>
          <a:ln>
            <a:noFill/>
          </a:ln>
        </p:spPr>
      </p:pic>
      <p:sp>
        <p:nvSpPr>
          <p:cNvPr id="145" name="Google Shape;145;gdfa38de8ba_0_66"/>
          <p:cNvSpPr txBox="1"/>
          <p:nvPr/>
        </p:nvSpPr>
        <p:spPr>
          <a:xfrm>
            <a:off x="2684875" y="367825"/>
            <a:ext cx="3932100" cy="5040000"/>
          </a:xfrm>
          <a:prstGeom prst="rect">
            <a:avLst/>
          </a:prstGeom>
          <a:noFill/>
          <a:ln>
            <a:noFill/>
          </a:ln>
          <a:effectLst>
            <a:outerShdw blurRad="40000" rotWithShape="0" dir="5400000" dist="23000">
              <a:srgbClr val="000000">
                <a:alpha val="34120"/>
              </a:srgbClr>
            </a:outerShdw>
          </a:effectLst>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1600"/>
              <a:buFont typeface="Arial"/>
              <a:buNone/>
            </a:pPr>
            <a:r>
              <a:t/>
            </a:r>
            <a:endParaRPr b="0" i="0" sz="1600" u="none" cap="none" strike="noStrike">
              <a:solidFill>
                <a:srgbClr val="595959"/>
              </a:solidFill>
              <a:latin typeface="Arial"/>
              <a:ea typeface="Arial"/>
              <a:cs typeface="Arial"/>
              <a:sym typeface="Arial"/>
            </a:endParaRPr>
          </a:p>
          <a:p>
            <a:pPr indent="0" lvl="0" marL="0" marR="0" rtl="0" algn="l">
              <a:lnSpc>
                <a:spcPct val="90000"/>
              </a:lnSpc>
              <a:spcBef>
                <a:spcPts val="1000"/>
              </a:spcBef>
              <a:spcAft>
                <a:spcPts val="0"/>
              </a:spcAft>
              <a:buClr>
                <a:srgbClr val="000000"/>
              </a:buClr>
              <a:buSzPts val="1600"/>
              <a:buFont typeface="Arial"/>
              <a:buNone/>
            </a:pPr>
            <a:r>
              <a:rPr b="0" i="0" lang="en-US" sz="1600" u="none" cap="none" strike="noStrike">
                <a:solidFill>
                  <a:srgbClr val="595959"/>
                </a:solidFill>
                <a:latin typeface="Arial"/>
                <a:ea typeface="Arial"/>
                <a:cs typeface="Arial"/>
                <a:sym typeface="Arial"/>
              </a:rPr>
              <a:t>The</a:t>
            </a:r>
            <a:r>
              <a:rPr lang="en-US" sz="1600">
                <a:solidFill>
                  <a:srgbClr val="595959"/>
                </a:solidFill>
              </a:rPr>
              <a:t>re are 2 types of story cards:</a:t>
            </a:r>
            <a:endParaRPr sz="1600">
              <a:solidFill>
                <a:srgbClr val="595959"/>
              </a:solidFill>
            </a:endParaRPr>
          </a:p>
          <a:p>
            <a:pPr indent="-228600" lvl="0" marL="228600" rtl="0" algn="l">
              <a:lnSpc>
                <a:spcPct val="90000"/>
              </a:lnSpc>
              <a:spcBef>
                <a:spcPts val="1000"/>
              </a:spcBef>
              <a:spcAft>
                <a:spcPts val="0"/>
              </a:spcAft>
              <a:buClr>
                <a:srgbClr val="595959"/>
              </a:buClr>
              <a:buSzPts val="1600"/>
              <a:buChar char="•"/>
            </a:pPr>
            <a:r>
              <a:rPr lang="en-US" sz="1600">
                <a:solidFill>
                  <a:srgbClr val="595959"/>
                </a:solidFill>
              </a:rPr>
              <a:t>one that it is like an intro or link for the story of the level and has purple background</a:t>
            </a:r>
            <a:endParaRPr sz="1600">
              <a:solidFill>
                <a:srgbClr val="595959"/>
              </a:solidFill>
            </a:endParaRPr>
          </a:p>
          <a:p>
            <a:pPr indent="-228600" lvl="0" marL="228600" rtl="0" algn="l">
              <a:lnSpc>
                <a:spcPct val="90000"/>
              </a:lnSpc>
              <a:spcBef>
                <a:spcPts val="1000"/>
              </a:spcBef>
              <a:spcAft>
                <a:spcPts val="0"/>
              </a:spcAft>
              <a:buClr>
                <a:srgbClr val="595959"/>
              </a:buClr>
              <a:buSzPts val="1600"/>
              <a:buChar char="•"/>
            </a:pPr>
            <a:r>
              <a:rPr lang="en-US" sz="1600">
                <a:solidFill>
                  <a:srgbClr val="595959"/>
                </a:solidFill>
              </a:rPr>
              <a:t>one that gives 2 different choices to the player and has blue background</a:t>
            </a:r>
            <a:endParaRPr sz="1600">
              <a:solidFill>
                <a:srgbClr val="595959"/>
              </a:solidFill>
            </a:endParaRPr>
          </a:p>
          <a:p>
            <a:pPr indent="0" lvl="0" marL="0" rtl="0" algn="l">
              <a:lnSpc>
                <a:spcPct val="90000"/>
              </a:lnSpc>
              <a:spcBef>
                <a:spcPts val="1000"/>
              </a:spcBef>
              <a:spcAft>
                <a:spcPts val="0"/>
              </a:spcAft>
              <a:buNone/>
            </a:pPr>
            <a:r>
              <a:t/>
            </a:r>
            <a:endParaRPr sz="1600">
              <a:solidFill>
                <a:srgbClr val="595959"/>
              </a:solidFill>
            </a:endParaRPr>
          </a:p>
          <a:p>
            <a:pPr indent="0" lvl="0" marL="0" rtl="0" algn="l">
              <a:lnSpc>
                <a:spcPct val="90000"/>
              </a:lnSpc>
              <a:spcBef>
                <a:spcPts val="1000"/>
              </a:spcBef>
              <a:spcAft>
                <a:spcPts val="0"/>
              </a:spcAft>
              <a:buNone/>
            </a:pPr>
            <a:r>
              <a:rPr lang="en-US" sz="1600">
                <a:solidFill>
                  <a:srgbClr val="595959"/>
                </a:solidFill>
              </a:rPr>
              <a:t>In some points (eg. tools, tips, results) there is also a button with the name “Next” that allows player to continue to the next screen </a:t>
            </a:r>
            <a:endParaRPr sz="1600">
              <a:solidFill>
                <a:srgbClr val="595959"/>
              </a:solidFill>
            </a:endParaRPr>
          </a:p>
          <a:p>
            <a:pPr indent="0" lvl="0" marL="0" rtl="0" algn="l">
              <a:lnSpc>
                <a:spcPct val="90000"/>
              </a:lnSpc>
              <a:spcBef>
                <a:spcPts val="1000"/>
              </a:spcBef>
              <a:spcAft>
                <a:spcPts val="0"/>
              </a:spcAft>
              <a:buNone/>
            </a:pPr>
            <a:r>
              <a:t/>
            </a:r>
            <a:endParaRPr sz="1600">
              <a:solidFill>
                <a:srgbClr val="595959"/>
              </a:solidFill>
            </a:endParaRPr>
          </a:p>
          <a:p>
            <a:pPr indent="0" lvl="0" marL="0" rtl="0" algn="l">
              <a:lnSpc>
                <a:spcPct val="90000"/>
              </a:lnSpc>
              <a:spcBef>
                <a:spcPts val="1000"/>
              </a:spcBef>
              <a:spcAft>
                <a:spcPts val="0"/>
              </a:spcAft>
              <a:buNone/>
            </a:pPr>
            <a:r>
              <a:rPr lang="en-US" sz="1600">
                <a:solidFill>
                  <a:srgbClr val="595959"/>
                </a:solidFill>
              </a:rPr>
              <a:t>In some other points there are buttons leading you back and forth to some screens (eg. tools, results, menu etc)</a:t>
            </a:r>
            <a:endParaRPr sz="1600">
              <a:solidFill>
                <a:srgbClr val="595959"/>
              </a:solidFill>
            </a:endParaRPr>
          </a:p>
          <a:p>
            <a:pPr indent="0" lvl="0" marL="0" rtl="0" algn="l">
              <a:lnSpc>
                <a:spcPct val="90000"/>
              </a:lnSpc>
              <a:spcBef>
                <a:spcPts val="1000"/>
              </a:spcBef>
              <a:spcAft>
                <a:spcPts val="0"/>
              </a:spcAft>
              <a:buNone/>
            </a:pPr>
            <a:r>
              <a:t/>
            </a:r>
            <a:endParaRPr sz="1600">
              <a:solidFill>
                <a:srgbClr val="595959"/>
              </a:solidFill>
            </a:endParaRPr>
          </a:p>
        </p:txBody>
      </p:sp>
      <p:pic>
        <p:nvPicPr>
          <p:cNvPr id="146" name="Google Shape;146;gdfa38de8ba_0_66"/>
          <p:cNvPicPr preferRelativeResize="0"/>
          <p:nvPr/>
        </p:nvPicPr>
        <p:blipFill rotWithShape="1">
          <a:blip r:embed="rId5">
            <a:alphaModFix/>
          </a:blip>
          <a:srcRect b="0" l="0" r="0" t="0"/>
          <a:stretch/>
        </p:blipFill>
        <p:spPr>
          <a:xfrm>
            <a:off x="7054925" y="332975"/>
            <a:ext cx="1087375" cy="2174751"/>
          </a:xfrm>
          <a:prstGeom prst="rect">
            <a:avLst/>
          </a:prstGeom>
          <a:noFill/>
          <a:ln>
            <a:noFill/>
          </a:ln>
        </p:spPr>
      </p:pic>
      <p:pic>
        <p:nvPicPr>
          <p:cNvPr id="147" name="Google Shape;147;gdfa38de8ba_0_66"/>
          <p:cNvPicPr preferRelativeResize="0"/>
          <p:nvPr/>
        </p:nvPicPr>
        <p:blipFill rotWithShape="1">
          <a:blip r:embed="rId6">
            <a:alphaModFix/>
          </a:blip>
          <a:srcRect b="0" l="0" r="0" t="0"/>
          <a:stretch/>
        </p:blipFill>
        <p:spPr>
          <a:xfrm>
            <a:off x="7054922" y="2602525"/>
            <a:ext cx="1123050" cy="2246126"/>
          </a:xfrm>
          <a:prstGeom prst="rect">
            <a:avLst/>
          </a:prstGeom>
          <a:noFill/>
          <a:ln>
            <a:noFill/>
          </a:ln>
        </p:spPr>
      </p:pic>
      <p:pic>
        <p:nvPicPr>
          <p:cNvPr id="148" name="Google Shape;148;gdfa38de8ba_0_66"/>
          <p:cNvPicPr preferRelativeResize="0"/>
          <p:nvPr/>
        </p:nvPicPr>
        <p:blipFill rotWithShape="1">
          <a:blip r:embed="rId7">
            <a:alphaModFix/>
          </a:blip>
          <a:srcRect b="0" l="0" r="0" t="0"/>
          <a:stretch/>
        </p:blipFill>
        <p:spPr>
          <a:xfrm>
            <a:off x="8368900" y="332975"/>
            <a:ext cx="1087375" cy="2174751"/>
          </a:xfrm>
          <a:prstGeom prst="rect">
            <a:avLst/>
          </a:prstGeom>
          <a:noFill/>
          <a:ln>
            <a:noFill/>
          </a:ln>
        </p:spPr>
      </p:pic>
      <p:pic>
        <p:nvPicPr>
          <p:cNvPr id="149" name="Google Shape;149;gdfa38de8ba_0_66"/>
          <p:cNvPicPr preferRelativeResize="0"/>
          <p:nvPr/>
        </p:nvPicPr>
        <p:blipFill rotWithShape="1">
          <a:blip r:embed="rId8">
            <a:alphaModFix/>
          </a:blip>
          <a:srcRect b="0" l="0" r="0" t="0"/>
          <a:stretch/>
        </p:blipFill>
        <p:spPr>
          <a:xfrm>
            <a:off x="8368900" y="2602525"/>
            <a:ext cx="1123050" cy="22461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2019-10-17T23:47:41Z</dcterms:created>
  <dc:creator>marin</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Notes">
    <vt:i4>0</vt:i4>
  </property>
  <property fmtid="{D5CDD505-2E9C-101B-9397-08002B2CF9AE}" pid="7" name="PresentationFormat">
    <vt:lpwstr>Προσαρμογή</vt:lpwstr>
  </property>
  <property fmtid="{D5CDD505-2E9C-101B-9397-08002B2CF9AE}" pid="8" name="ScaleCrop">
    <vt:bool>false</vt:bool>
  </property>
  <property fmtid="{D5CDD505-2E9C-101B-9397-08002B2CF9AE}" pid="9" name="ShareDoc">
    <vt:bool>false</vt:bool>
  </property>
  <property fmtid="{D5CDD505-2E9C-101B-9397-08002B2CF9AE}" pid="10" name="Slides">
    <vt:i4>5</vt:i4>
  </property>
</Properties>
</file>